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ppt/notesSlides/_rels/notesSlide1.xml.rels" ContentType="application/vnd.openxmlformats-package.relationships+xml"/>
  <Override PartName="/ppt/notesSlides/notesSlide1.xml" ContentType="application/vnd.openxmlformats-officedocument.presentationml.notesSlide+xml"/>
  <Override PartName="/ppt/slides/_rels/slide34.xml.rels" ContentType="application/vnd.openxmlformats-package.relationships+xml"/>
  <Override PartName="/ppt/slides/_rels/slide33.xml.rels" ContentType="application/vnd.openxmlformats-package.relationships+xml"/>
  <Override PartName="/ppt/slides/_rels/slide30.xml.rels" ContentType="application/vnd.openxmlformats-package.relationships+xml"/>
  <Override PartName="/ppt/slides/_rels/slide26.xml.rels" ContentType="application/vnd.openxmlformats-package.relationships+xml"/>
  <Override PartName="/ppt/slides/_rels/slide10.xml.rels" ContentType="application/vnd.openxmlformats-package.relationships+xml"/>
  <Override PartName="/ppt/slides/_rels/slide17.xml.rels" ContentType="application/vnd.openxmlformats-package.relationships+xml"/>
  <Override PartName="/ppt/slides/_rels/slide9.xml.rels" ContentType="application/vnd.openxmlformats-package.relationships+xml"/>
  <Override PartName="/ppt/slides/_rels/slide24.xml.rels" ContentType="application/vnd.openxmlformats-package.relationships+xml"/>
  <Override PartName="/ppt/slides/_rels/slide2.xml.rels" ContentType="application/vnd.openxmlformats-package.relationships+xml"/>
  <Override PartName="/ppt/slides/_rels/slide8.xml.rels" ContentType="application/vnd.openxmlformats-package.relationships+xml"/>
  <Override PartName="/ppt/slides/_rels/slide23.xml.rels" ContentType="application/vnd.openxmlformats-package.relationships+xml"/>
  <Override PartName="/ppt/slides/_rels/slide1.xml.rels" ContentType="application/vnd.openxmlformats-package.relationships+xml"/>
  <Override PartName="/ppt/slides/_rels/slide29.xml.rels" ContentType="application/vnd.openxmlformats-package.relationships+xml"/>
  <Override PartName="/ppt/slides/_rels/slide7.xml.rels" ContentType="application/vnd.openxmlformats-package.relationships+xml"/>
  <Override PartName="/ppt/slides/_rels/slide28.xml.rels" ContentType="application/vnd.openxmlformats-package.relationships+xml"/>
  <Override PartName="/ppt/slides/_rels/slide6.xml.rels" ContentType="application/vnd.openxmlformats-package.relationships+xml"/>
  <Override PartName="/ppt/slides/_rels/slide25.xml.rels" ContentType="application/vnd.openxmlformats-package.relationships+xml"/>
  <Override PartName="/ppt/slides/_rels/slide3.xml.rels" ContentType="application/vnd.openxmlformats-package.relationships+xml"/>
  <Override PartName="/ppt/slides/_rels/slide11.xml.rels" ContentType="application/vnd.openxmlformats-package.relationships+xml"/>
  <Override PartName="/ppt/slides/_rels/slide18.xml.rels" ContentType="application/vnd.openxmlformats-package.relationships+xml"/>
  <Override PartName="/ppt/slides/_rels/slide4.xml.rels" ContentType="application/vnd.openxmlformats-package.relationships+xml"/>
  <Override PartName="/ppt/slides/_rels/slide12.xml.rels" ContentType="application/vnd.openxmlformats-package.relationships+xml"/>
  <Override PartName="/ppt/slides/_rels/slide19.xml.rels" ContentType="application/vnd.openxmlformats-package.relationships+xml"/>
  <Override PartName="/ppt/slides/_rels/slide27.xml.rels" ContentType="application/vnd.openxmlformats-package.relationships+xml"/>
  <Override PartName="/ppt/slides/_rels/slide5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22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31.xml.rels" ContentType="application/vnd.openxmlformats-package.relationships+xml"/>
  <Override PartName="/ppt/slides/_rels/slide20.xml.rels" ContentType="application/vnd.openxmlformats-package.relationships+xml"/>
  <Override PartName="/ppt/slides/_rels/slide32.xml.rels" ContentType="application/vnd.openxmlformats-package.relationships+xml"/>
  <Override PartName="/ppt/slides/_rels/slide21.xml.rels" ContentType="application/vnd.openxmlformats-package.relationships+xml"/>
  <Override PartName="/ppt/slides/slide34.xml" ContentType="application/vnd.openxmlformats-officedocument.presentationml.slide+xml"/>
  <Override PartName="/ppt/slides/slide33.xml" ContentType="application/vnd.openxmlformats-officedocument.presentationml.slide+xml"/>
  <Override PartName="/ppt/slides/slide32.xml" ContentType="application/vnd.openxmlformats-officedocument.presentationml.slide+xml"/>
  <Override PartName="/ppt/slides/slide31.xml" ContentType="application/vnd.openxmlformats-officedocument.presentationml.slide+xml"/>
  <Override PartName="/ppt/slides/slide30.xml" ContentType="application/vnd.openxmlformats-officedocument.presentationml.slide+xml"/>
  <Override PartName="/ppt/slides/slide22.xml" ContentType="application/vnd.openxmlformats-officedocument.presentationml.slide+xml"/>
  <Override PartName="/ppt/slides/slide29.xml" ContentType="application/vnd.openxmlformats-officedocument.presentationml.slide+xml"/>
  <Override PartName="/ppt/slides/slide7.xml" ContentType="application/vnd.openxmlformats-officedocument.presentationml.slide+xml"/>
  <Override PartName="/ppt/slides/slide21.xml" ContentType="application/vnd.openxmlformats-officedocument.presentationml.slide+xml"/>
  <Override PartName="/ppt/slides/slide28.xml" ContentType="application/vnd.openxmlformats-officedocument.presentationml.slide+xml"/>
  <Override PartName="/ppt/slides/slide6.xml" ContentType="application/vnd.openxmlformats-officedocument.presentationml.slide+xml"/>
  <Override PartName="/ppt/slides/slide20.xml" ContentType="application/vnd.openxmlformats-officedocument.presentationml.slide+xml"/>
  <Override PartName="/ppt/slides/slide27.xml" ContentType="application/vnd.openxmlformats-officedocument.presentationml.slide+xml"/>
  <Override PartName="/ppt/slides/slide5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23.xml" ContentType="application/vnd.openxmlformats-officedocument.presentationml.slide+xml"/>
  <Override PartName="/ppt/slides/slide1.xml" ContentType="application/vnd.openxmlformats-officedocument.presentationml.slide+xml"/>
  <Override PartName="/ppt/slides/slide19.xml" ContentType="application/vnd.openxmlformats-officedocument.presentationml.slide+xml"/>
  <Override PartName="/ppt/slides/slide24.xml" ContentType="application/vnd.openxmlformats-officedocument.presentationml.slide+xml"/>
  <Override PartName="/ppt/slides/slide2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26.xml" ContentType="application/vnd.openxmlformats-officedocument.presentationml.slide+xml"/>
  <Override PartName="/ppt/slides/slide4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Layouts/_rels/slideLayout48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46.xml.rels" ContentType="application/vnd.openxmlformats-package.relationships+xml"/>
  <Override PartName="/ppt/slideLayouts/slideLayout22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6.xml" ContentType="application/vnd.openxmlformats-officedocument.presentationml.slideLayout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presentation.xml" ContentType="application/vnd.openxmlformats-officedocument.presentationml.presentation.main+xml"/>
  <Override PartName="/ppt/slideMasters/_rels/slideMaster4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theme/theme5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_rels/presentation.xml.rels" ContentType="application/vnd.openxmlformats-package.relationships+xml"/>
  <Override PartName="/ppt/media/image23.png" ContentType="image/png"/>
  <Override PartName="/ppt/media/image10.png" ContentType="image/png"/>
  <Override PartName="/ppt/media/image24.png" ContentType="image/png"/>
  <Override PartName="/ppt/media/image9.png" ContentType="image/png"/>
  <Override PartName="/ppt/media/image6.png" ContentType="image/png"/>
  <Override PartName="/ppt/media/image21.png" ContentType="image/png"/>
  <Override PartName="/ppt/media/image7.png" ContentType="image/png"/>
  <Override PartName="/ppt/media/image22.png" ContentType="image/png"/>
  <Override PartName="/ppt/media/image11.png" ContentType="image/png"/>
  <Override PartName="/ppt/media/image8.gif" ContentType="image/gif"/>
  <Override PartName="/ppt/media/image12.png" ContentType="image/png"/>
  <Override PartName="/ppt/media/image13.png" ContentType="image/png"/>
  <Override PartName="/ppt/media/image14.png" ContentType="image/png"/>
  <Override PartName="/ppt/media/image1.tif" ContentType="image/tiff"/>
  <Override PartName="/ppt/media/image15.png" ContentType="image/png"/>
  <Override PartName="/ppt/media/image2.tif" ContentType="image/tiff"/>
  <Override PartName="/ppt/media/image16.png" ContentType="image/png"/>
  <Override PartName="/ppt/media/image3.tif" ContentType="image/tiff"/>
  <Override PartName="/ppt/media/image17.png" ContentType="image/png"/>
  <Override PartName="/ppt/media/image4.tif" ContentType="image/tiff"/>
  <Override PartName="/ppt/media/image18.png" ContentType="image/png"/>
  <Override PartName="/ppt/media/image19.png" ContentType="image/png"/>
  <Override PartName="/ppt/media/image5.png" ContentType="image/png"/>
  <Override PartName="/ppt/media/image20.png" ContentType="image/png"/>
  <Override PartName="/docProps/custom.xml" ContentType="application/vnd.openxmlformats-officedocument.custom-properties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</p:sldIdLst>
  <p:sldSz cx="9144000" cy="68580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5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Click to move the slide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7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rIns="0" tIns="0" bIns="0"/>
          <a:p>
            <a:r>
              <a:rPr b="0" lang="fr-FR" sz="2000" spc="-1" strike="noStrike">
                <a:latin typeface="Arial"/>
              </a:rPr>
              <a:t>Click to edit the notes format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178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rIns="0" tIns="0" bIns="0"/>
          <a:p>
            <a:r>
              <a:rPr b="0" lang="fr-FR" sz="1400" spc="-1" strike="noStrike">
                <a:latin typeface="Times New Roman"/>
              </a:rPr>
              <a:t> </a:t>
            </a:r>
            <a:endParaRPr b="0" lang="fr-FR" sz="1400" spc="-1" strike="noStrike">
              <a:latin typeface="Times New Roman"/>
            </a:endParaRPr>
          </a:p>
        </p:txBody>
      </p:sp>
      <p:sp>
        <p:nvSpPr>
          <p:cNvPr id="179" name="PlaceHolder 4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b="0" lang="fr-FR" sz="1400" spc="-1" strike="noStrike">
                <a:latin typeface="Times New Roman"/>
              </a:rPr>
              <a:t> </a:t>
            </a:r>
            <a:endParaRPr b="0" lang="fr-FR" sz="1400" spc="-1" strike="noStrike">
              <a:latin typeface="Times New Roman"/>
            </a:endParaRPr>
          </a:p>
        </p:txBody>
      </p:sp>
      <p:sp>
        <p:nvSpPr>
          <p:cNvPr id="180" name="PlaceHolder 5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fr-FR" sz="1400" spc="-1" strike="noStrike">
                <a:latin typeface="Times New Roman"/>
              </a:rPr>
              <a:t> </a:t>
            </a:r>
            <a:endParaRPr b="0" lang="fr-FR" sz="1400" spc="-1" strike="noStrike">
              <a:latin typeface="Times New Roman"/>
            </a:endParaRPr>
          </a:p>
        </p:txBody>
      </p:sp>
      <p:sp>
        <p:nvSpPr>
          <p:cNvPr id="181" name="PlaceHolder 6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33915F59-B0E9-4814-8C1D-FD44444BBE7E}" type="slidenum">
              <a:rPr b="0" lang="fr-FR" sz="1400" spc="-1" strike="noStrike">
                <a:latin typeface="Times New Roman"/>
              </a:rPr>
              <a:t>1</a:t>
            </a:fld>
            <a:endParaRPr b="0" lang="fr-FR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PlaceHolder 1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4440" cy="3085920"/>
          </a:xfrm>
          <a:prstGeom prst="rect">
            <a:avLst/>
          </a:prstGeom>
        </p:spPr>
      </p:sp>
      <p:sp>
        <p:nvSpPr>
          <p:cNvPr id="29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endParaRPr b="0" lang="fr-FR" sz="2000" spc="-1" strike="noStrike">
              <a:latin typeface="Arial"/>
            </a:endParaRPr>
          </a:p>
        </p:txBody>
      </p:sp>
      <p:sp>
        <p:nvSpPr>
          <p:cNvPr id="292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20EF557A-7618-492F-8B51-0B35A9A9CFA6}" type="slidenum">
              <a:rPr b="0" lang="fr-FR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fr-FR" sz="1200" spc="-1" strike="noStrike"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2060"/>
              </a:solidFill>
              <a:latin typeface="Candara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2060"/>
              </a:solidFill>
              <a:latin typeface="Candara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2060"/>
              </a:solidFill>
              <a:latin typeface="Candara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2060"/>
              </a:solidFill>
              <a:latin typeface="Candara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2060"/>
              </a:solidFill>
              <a:latin typeface="Candara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2060"/>
              </a:solidFill>
              <a:latin typeface="Candara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2060"/>
              </a:solidFill>
              <a:latin typeface="Candara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2060"/>
              </a:solidFill>
              <a:latin typeface="Candara"/>
            </a:endParaRPr>
          </a:p>
        </p:txBody>
      </p:sp>
      <p:sp>
        <p:nvSpPr>
          <p:cNvPr id="40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2060"/>
              </a:solidFill>
              <a:latin typeface="Candara"/>
            </a:endParaRPr>
          </a:p>
        </p:txBody>
      </p:sp>
      <p:sp>
        <p:nvSpPr>
          <p:cNvPr id="41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2060"/>
              </a:solidFill>
              <a:latin typeface="Candara"/>
            </a:endParaRPr>
          </a:p>
        </p:txBody>
      </p:sp>
      <p:sp>
        <p:nvSpPr>
          <p:cNvPr id="42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2060"/>
              </a:solidFill>
              <a:latin typeface="Candara"/>
            </a:endParaRPr>
          </a:p>
        </p:txBody>
      </p:sp>
      <p:sp>
        <p:nvSpPr>
          <p:cNvPr id="43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2060"/>
              </a:solidFill>
              <a:latin typeface="Candara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2060"/>
              </a:solidFill>
              <a:latin typeface="Candara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2060"/>
              </a:solidFill>
              <a:latin typeface="Candara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2060"/>
              </a:solidFill>
              <a:latin typeface="Candara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2060"/>
              </a:solidFill>
              <a:latin typeface="Candara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2060"/>
              </a:solidFill>
              <a:latin typeface="Candara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2060"/>
              </a:solidFill>
              <a:latin typeface="Candara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2060"/>
              </a:solidFill>
              <a:latin typeface="Candara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2060"/>
              </a:solidFill>
              <a:latin typeface="Candara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2060"/>
              </a:solidFill>
              <a:latin typeface="Candara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2060"/>
              </a:solidFill>
              <a:latin typeface="Candara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2060"/>
              </a:solidFill>
              <a:latin typeface="Candara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2060"/>
              </a:solidFill>
              <a:latin typeface="Candara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2060"/>
              </a:solidFill>
              <a:latin typeface="Candara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2060"/>
              </a:solidFill>
              <a:latin typeface="Candara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2060"/>
              </a:solidFill>
              <a:latin typeface="Candara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2060"/>
              </a:solidFill>
              <a:latin typeface="Candara"/>
            </a:endParaRPr>
          </a:p>
        </p:txBody>
      </p:sp>
      <p:sp>
        <p:nvSpPr>
          <p:cNvPr id="79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2060"/>
              </a:solidFill>
              <a:latin typeface="Candara"/>
            </a:endParaRPr>
          </a:p>
        </p:txBody>
      </p:sp>
      <p:sp>
        <p:nvSpPr>
          <p:cNvPr id="80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2060"/>
              </a:solidFill>
              <a:latin typeface="Candara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2060"/>
              </a:solidFill>
              <a:latin typeface="Candara"/>
            </a:endParaRPr>
          </a:p>
        </p:txBody>
      </p:sp>
      <p:sp>
        <p:nvSpPr>
          <p:cNvPr id="83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2060"/>
              </a:solidFill>
              <a:latin typeface="Candara"/>
            </a:endParaRPr>
          </a:p>
        </p:txBody>
      </p:sp>
      <p:sp>
        <p:nvSpPr>
          <p:cNvPr id="84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2060"/>
              </a:solidFill>
              <a:latin typeface="Candara"/>
            </a:endParaRPr>
          </a:p>
        </p:txBody>
      </p:sp>
      <p:sp>
        <p:nvSpPr>
          <p:cNvPr id="85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2060"/>
              </a:solidFill>
              <a:latin typeface="Candara"/>
            </a:endParaRPr>
          </a:p>
        </p:txBody>
      </p:sp>
      <p:sp>
        <p:nvSpPr>
          <p:cNvPr id="86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2060"/>
              </a:solidFill>
              <a:latin typeface="Candara"/>
            </a:endParaRPr>
          </a:p>
        </p:txBody>
      </p:sp>
      <p:sp>
        <p:nvSpPr>
          <p:cNvPr id="87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2060"/>
              </a:solidFill>
              <a:latin typeface="Candara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2060"/>
              </a:solidFill>
              <a:latin typeface="Candara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2060"/>
              </a:solidFill>
              <a:latin typeface="Candara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2060"/>
              </a:solidFill>
              <a:latin typeface="Candara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2060"/>
              </a:solidFill>
              <a:latin typeface="Candara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2060"/>
              </a:solidFill>
              <a:latin typeface="Candara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2060"/>
              </a:solidFill>
              <a:latin typeface="Candara"/>
            </a:endParaRPr>
          </a:p>
        </p:txBody>
      </p:sp>
      <p:sp>
        <p:nvSpPr>
          <p:cNvPr id="108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2060"/>
              </a:solidFill>
              <a:latin typeface="Candara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2060"/>
              </a:solidFill>
              <a:latin typeface="Candara"/>
            </a:endParaRPr>
          </a:p>
        </p:txBody>
      </p:sp>
      <p:sp>
        <p:nvSpPr>
          <p:cNvPr id="11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2060"/>
              </a:solidFill>
              <a:latin typeface="Candara"/>
            </a:endParaRPr>
          </a:p>
        </p:txBody>
      </p:sp>
      <p:sp>
        <p:nvSpPr>
          <p:cNvPr id="112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2060"/>
              </a:solidFill>
              <a:latin typeface="Candara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2060"/>
              </a:solidFill>
              <a:latin typeface="Candara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2060"/>
              </a:solidFill>
              <a:latin typeface="Candara"/>
            </a:endParaRPr>
          </a:p>
        </p:txBody>
      </p:sp>
      <p:sp>
        <p:nvSpPr>
          <p:cNvPr id="116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2060"/>
              </a:solidFill>
              <a:latin typeface="Candara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2060"/>
              </a:solidFill>
              <a:latin typeface="Candara"/>
            </a:endParaRPr>
          </a:p>
        </p:txBody>
      </p:sp>
      <p:sp>
        <p:nvSpPr>
          <p:cNvPr id="119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2060"/>
              </a:solidFill>
              <a:latin typeface="Candara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2060"/>
              </a:solidFill>
              <a:latin typeface="Candara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2060"/>
              </a:solidFill>
              <a:latin typeface="Candara"/>
            </a:endParaRPr>
          </a:p>
        </p:txBody>
      </p:sp>
      <p:sp>
        <p:nvSpPr>
          <p:cNvPr id="123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2060"/>
              </a:solidFill>
              <a:latin typeface="Candara"/>
            </a:endParaRPr>
          </a:p>
        </p:txBody>
      </p:sp>
      <p:sp>
        <p:nvSpPr>
          <p:cNvPr id="124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2060"/>
              </a:solidFill>
              <a:latin typeface="Candara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2060"/>
              </a:solidFill>
              <a:latin typeface="Candara"/>
            </a:endParaRPr>
          </a:p>
        </p:txBody>
      </p:sp>
      <p:sp>
        <p:nvSpPr>
          <p:cNvPr id="127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2060"/>
              </a:solidFill>
              <a:latin typeface="Candara"/>
            </a:endParaRPr>
          </a:p>
        </p:txBody>
      </p:sp>
      <p:sp>
        <p:nvSpPr>
          <p:cNvPr id="128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2060"/>
              </a:solidFill>
              <a:latin typeface="Candara"/>
            </a:endParaRPr>
          </a:p>
        </p:txBody>
      </p:sp>
      <p:sp>
        <p:nvSpPr>
          <p:cNvPr id="129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2060"/>
              </a:solidFill>
              <a:latin typeface="Candara"/>
            </a:endParaRPr>
          </a:p>
        </p:txBody>
      </p:sp>
      <p:sp>
        <p:nvSpPr>
          <p:cNvPr id="130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2060"/>
              </a:solidFill>
              <a:latin typeface="Candara"/>
            </a:endParaRPr>
          </a:p>
        </p:txBody>
      </p:sp>
      <p:sp>
        <p:nvSpPr>
          <p:cNvPr id="131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2060"/>
              </a:solidFill>
              <a:latin typeface="Candara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2060"/>
              </a:solidFill>
              <a:latin typeface="Candara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2060"/>
              </a:solidFill>
              <a:latin typeface="Candara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2060"/>
              </a:solidFill>
              <a:latin typeface="Candara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2060"/>
              </a:solidFill>
              <a:latin typeface="Candara"/>
            </a:endParaRPr>
          </a:p>
        </p:txBody>
      </p:sp>
      <p:sp>
        <p:nvSpPr>
          <p:cNvPr id="14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2060"/>
              </a:solidFill>
              <a:latin typeface="Candara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2060"/>
              </a:solidFill>
              <a:latin typeface="Candara"/>
            </a:endParaRPr>
          </a:p>
        </p:txBody>
      </p:sp>
      <p:sp>
        <p:nvSpPr>
          <p:cNvPr id="15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2060"/>
              </a:solidFill>
              <a:latin typeface="Candara"/>
            </a:endParaRPr>
          </a:p>
        </p:txBody>
      </p:sp>
      <p:sp>
        <p:nvSpPr>
          <p:cNvPr id="15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2060"/>
              </a:solidFill>
              <a:latin typeface="Candara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2060"/>
              </a:solidFill>
              <a:latin typeface="Candara"/>
            </a:endParaRPr>
          </a:p>
        </p:txBody>
      </p:sp>
      <p:sp>
        <p:nvSpPr>
          <p:cNvPr id="15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2060"/>
              </a:solidFill>
              <a:latin typeface="Candara"/>
            </a:endParaRPr>
          </a:p>
        </p:txBody>
      </p:sp>
      <p:sp>
        <p:nvSpPr>
          <p:cNvPr id="156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2060"/>
              </a:solidFill>
              <a:latin typeface="Candara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2060"/>
              </a:solidFill>
              <a:latin typeface="Candara"/>
            </a:endParaRPr>
          </a:p>
        </p:txBody>
      </p:sp>
      <p:sp>
        <p:nvSpPr>
          <p:cNvPr id="15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2060"/>
              </a:solidFill>
              <a:latin typeface="Candara"/>
            </a:endParaRPr>
          </a:p>
        </p:txBody>
      </p:sp>
      <p:sp>
        <p:nvSpPr>
          <p:cNvPr id="160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2060"/>
              </a:solidFill>
              <a:latin typeface="Candara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2060"/>
              </a:solidFill>
              <a:latin typeface="Candara"/>
            </a:endParaRPr>
          </a:p>
        </p:txBody>
      </p:sp>
      <p:sp>
        <p:nvSpPr>
          <p:cNvPr id="163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2060"/>
              </a:solidFill>
              <a:latin typeface="Candara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2060"/>
              </a:solidFill>
              <a:latin typeface="Candara"/>
            </a:endParaRPr>
          </a:p>
        </p:txBody>
      </p:sp>
      <p:sp>
        <p:nvSpPr>
          <p:cNvPr id="16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2060"/>
              </a:solidFill>
              <a:latin typeface="Candara"/>
            </a:endParaRPr>
          </a:p>
        </p:txBody>
      </p:sp>
      <p:sp>
        <p:nvSpPr>
          <p:cNvPr id="167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2060"/>
              </a:solidFill>
              <a:latin typeface="Candara"/>
            </a:endParaRPr>
          </a:p>
        </p:txBody>
      </p:sp>
      <p:sp>
        <p:nvSpPr>
          <p:cNvPr id="168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2060"/>
              </a:solidFill>
              <a:latin typeface="Candara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2060"/>
              </a:solidFill>
              <a:latin typeface="Candara"/>
            </a:endParaRPr>
          </a:p>
        </p:txBody>
      </p:sp>
      <p:sp>
        <p:nvSpPr>
          <p:cNvPr id="171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2060"/>
              </a:solidFill>
              <a:latin typeface="Candara"/>
            </a:endParaRPr>
          </a:p>
        </p:txBody>
      </p:sp>
      <p:sp>
        <p:nvSpPr>
          <p:cNvPr id="172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2060"/>
              </a:solidFill>
              <a:latin typeface="Candara"/>
            </a:endParaRPr>
          </a:p>
        </p:txBody>
      </p:sp>
      <p:sp>
        <p:nvSpPr>
          <p:cNvPr id="173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2060"/>
              </a:solidFill>
              <a:latin typeface="Candara"/>
            </a:endParaRPr>
          </a:p>
        </p:txBody>
      </p:sp>
      <p:sp>
        <p:nvSpPr>
          <p:cNvPr id="174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2060"/>
              </a:solidFill>
              <a:latin typeface="Candara"/>
            </a:endParaRPr>
          </a:p>
        </p:txBody>
      </p:sp>
      <p:sp>
        <p:nvSpPr>
          <p:cNvPr id="175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2060"/>
              </a:solidFill>
              <a:latin typeface="Candara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2060"/>
              </a:solidFill>
              <a:latin typeface="Candara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2060"/>
              </a:solidFill>
              <a:latin typeface="Candara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2060"/>
              </a:solidFill>
              <a:latin typeface="Candara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2060"/>
              </a:solidFill>
              <a:latin typeface="Candara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2060"/>
              </a:solidFill>
              <a:latin typeface="Candara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2060"/>
              </a:solidFill>
              <a:latin typeface="Candara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2060"/>
              </a:solidFill>
              <a:latin typeface="Candara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2060"/>
              </a:solidFill>
              <a:latin typeface="Candara"/>
            </a:endParaRPr>
          </a:p>
        </p:txBody>
      </p:sp>
      <p:sp>
        <p:nvSpPr>
          <p:cNvPr id="28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2060"/>
              </a:solidFill>
              <a:latin typeface="Candara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tif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tif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3.tif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4.tif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4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443520" y="6217560"/>
            <a:ext cx="1891800" cy="488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 fontScale="73000"/>
          </a:bodyPr>
          <a:p>
            <a:pPr algn="ctr">
              <a:lnSpc>
                <a:spcPct val="100000"/>
              </a:lnSpc>
            </a:pPr>
            <a:r>
              <a:rPr b="1" lang="fr-FR" sz="1600" spc="-1" strike="noStrike">
                <a:solidFill>
                  <a:srgbClr val="0257a1"/>
                </a:solidFill>
                <a:latin typeface="Calibri Light"/>
                <a:ea typeface="ＭＳ Ｐゴシック"/>
              </a:rPr>
              <a:t>DataScience</a:t>
            </a:r>
            <a:r>
              <a:rPr b="1" lang="fr-FR" sz="1600" spc="-1" strike="noStrike">
                <a:solidFill>
                  <a:srgbClr val="c00000"/>
                </a:solidFill>
                <a:latin typeface="Calibri Light"/>
                <a:ea typeface="ＭＳ Ｐゴシック"/>
              </a:rPr>
              <a:t>@</a:t>
            </a:r>
            <a:r>
              <a:rPr b="1" lang="fr-FR" sz="1600" spc="-1" strike="noStrike">
                <a:solidFill>
                  <a:srgbClr val="0257a1"/>
                </a:solidFill>
                <a:latin typeface="Calibri Light"/>
                <a:ea typeface="ＭＳ Ｐゴシック"/>
              </a:rPr>
              <a:t>SMU</a:t>
            </a:r>
            <a:endParaRPr b="0" lang="fr-FR" sz="1600" spc="-1" strike="noStrike">
              <a:latin typeface="Arial"/>
            </a:endParaRPr>
          </a:p>
        </p:txBody>
      </p:sp>
      <p:sp>
        <p:nvSpPr>
          <p:cNvPr id="1" name="CustomShape 2"/>
          <p:cNvSpPr/>
          <p:nvPr/>
        </p:nvSpPr>
        <p:spPr>
          <a:xfrm>
            <a:off x="509400" y="6519960"/>
            <a:ext cx="8046360" cy="182520"/>
          </a:xfrm>
          <a:prstGeom prst="roundRect">
            <a:avLst>
              <a:gd name="adj" fmla="val 16667"/>
            </a:avLst>
          </a:prstGeom>
          <a:solidFill>
            <a:srgbClr val="354ca1">
              <a:alpha val="20000"/>
            </a:srgbClr>
          </a:solidFill>
          <a:ln w="1908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" name="CustomShape 3"/>
          <p:cNvSpPr/>
          <p:nvPr/>
        </p:nvSpPr>
        <p:spPr>
          <a:xfrm>
            <a:off x="520920" y="6602760"/>
            <a:ext cx="8046360" cy="91080"/>
          </a:xfrm>
          <a:prstGeom prst="roundRect">
            <a:avLst>
              <a:gd name="adj" fmla="val 16667"/>
            </a:avLst>
          </a:prstGeom>
          <a:solidFill>
            <a:srgbClr val="354ca1">
              <a:alpha val="30000"/>
            </a:srgbClr>
          </a:solidFill>
          <a:ln w="1908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" name="Picture 10" descr=""/>
          <p:cNvPicPr/>
          <p:nvPr/>
        </p:nvPicPr>
        <p:blipFill>
          <a:blip r:embed="rId2"/>
          <a:stretch/>
        </p:blipFill>
        <p:spPr>
          <a:xfrm>
            <a:off x="7483680" y="6200280"/>
            <a:ext cx="938880" cy="487080"/>
          </a:xfrm>
          <a:prstGeom prst="rect">
            <a:avLst/>
          </a:prstGeom>
          <a:ln>
            <a:noFill/>
          </a:ln>
        </p:spPr>
      </p:pic>
      <p:sp>
        <p:nvSpPr>
          <p:cNvPr id="4" name="CustomShape 4"/>
          <p:cNvSpPr/>
          <p:nvPr/>
        </p:nvSpPr>
        <p:spPr>
          <a:xfrm>
            <a:off x="599400" y="928080"/>
            <a:ext cx="7863480" cy="1800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chemeClr val="accent1">
                  <a:alpha val="30000"/>
                  <a:lumMod val="30000"/>
                  <a:lumOff val="70000"/>
                </a:schemeClr>
              </a:gs>
              <a:gs pos="0">
                <a:srgbClr val="354ca1"/>
              </a:gs>
              <a:gs pos="52000">
                <a:srgbClr val="354ca1">
                  <a:alpha val="29000"/>
                </a:srgbClr>
              </a:gs>
              <a:gs pos="100000">
                <a:srgbClr val="cc0035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/>
          </a:gradFill>
          <a:ln w="1908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" name="PlaceHolder 5"/>
          <p:cNvSpPr>
            <a:spLocks noGrp="1"/>
          </p:cNvSpPr>
          <p:nvPr>
            <p:ph type="title"/>
          </p:nvPr>
        </p:nvSpPr>
        <p:spPr>
          <a:xfrm>
            <a:off x="685800" y="1122480"/>
            <a:ext cx="7772040" cy="1380600"/>
          </a:xfrm>
          <a:prstGeom prst="rect">
            <a:avLst/>
          </a:prstGeom>
        </p:spPr>
        <p:txBody>
          <a:bodyPr anchor="b">
            <a:normAutofit/>
          </a:bodyPr>
          <a:p>
            <a:pPr algn="ctr">
              <a:lnSpc>
                <a:spcPct val="90000"/>
              </a:lnSpc>
            </a:pPr>
            <a:r>
              <a:rPr b="1" lang="en-US" sz="4400" spc="-1" strike="noStrike">
                <a:solidFill>
                  <a:srgbClr val="002060"/>
                </a:solidFill>
                <a:latin typeface="Candara"/>
                <a:ea typeface="Candara"/>
              </a:rPr>
              <a:t>Click to edit Master title style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6"/>
          <p:cNvSpPr>
            <a:spLocks noGrp="1"/>
          </p:cNvSpPr>
          <p:nvPr>
            <p:ph type="sldNum"/>
          </p:nvPr>
        </p:nvSpPr>
        <p:spPr>
          <a:xfrm>
            <a:off x="6434280" y="6246720"/>
            <a:ext cx="938880" cy="246240"/>
          </a:xfrm>
          <a:prstGeom prst="rect">
            <a:avLst/>
          </a:prstGeom>
        </p:spPr>
        <p:txBody>
          <a:bodyPr anchor="ctr"/>
          <a:p>
            <a:pPr algn="ctr">
              <a:lnSpc>
                <a:spcPct val="100000"/>
              </a:lnSpc>
            </a:pPr>
            <a:fld id="{EA071BE1-CDD1-4480-AC1B-5A075D2573CA}" type="slidenum">
              <a:rPr b="0" lang="fr-FR" sz="1200" spc="-1" strike="noStrike">
                <a:solidFill>
                  <a:srgbClr val="002060"/>
                </a:solidFill>
                <a:latin typeface="Candara"/>
              </a:rPr>
              <a:t>&lt;number&gt;</a:t>
            </a:fld>
            <a:endParaRPr b="0" lang="fr-FR" sz="1200" spc="-1" strike="noStrike">
              <a:latin typeface="Times New Roman"/>
            </a:endParaRPr>
          </a:p>
        </p:txBody>
      </p:sp>
      <p:sp>
        <p:nvSpPr>
          <p:cNvPr id="7" name="PlaceHolder 7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2060"/>
                </a:solidFill>
                <a:latin typeface="Candara"/>
              </a:rPr>
              <a:t>Click to edit the outline text format</a:t>
            </a:r>
            <a:endParaRPr b="0" lang="en-US" sz="2800" spc="-1" strike="noStrike">
              <a:solidFill>
                <a:srgbClr val="002060"/>
              </a:solidFill>
              <a:latin typeface="Candara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2060"/>
                </a:solidFill>
                <a:latin typeface="Candara"/>
              </a:rPr>
              <a:t>Second Outline Level</a:t>
            </a:r>
            <a:endParaRPr b="0" lang="en-US" sz="2000" spc="-1" strike="noStrike">
              <a:solidFill>
                <a:srgbClr val="002060"/>
              </a:solidFill>
              <a:latin typeface="Candara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2060"/>
                </a:solidFill>
                <a:latin typeface="Candara"/>
              </a:rPr>
              <a:t>Third Outline Level</a:t>
            </a:r>
            <a:endParaRPr b="0" lang="en-US" sz="1800" spc="-1" strike="noStrike">
              <a:solidFill>
                <a:srgbClr val="002060"/>
              </a:solidFill>
              <a:latin typeface="Candara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2060"/>
                </a:solidFill>
                <a:latin typeface="Candara"/>
              </a:rPr>
              <a:t>Fourth Outline Level</a:t>
            </a:r>
            <a:endParaRPr b="0" lang="en-US" sz="1800" spc="-1" strike="noStrike">
              <a:solidFill>
                <a:srgbClr val="002060"/>
              </a:solidFill>
              <a:latin typeface="Candara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2060"/>
                </a:solidFill>
                <a:latin typeface="Candara"/>
              </a:rPr>
              <a:t>Fifth Outline Level</a:t>
            </a:r>
            <a:endParaRPr b="0" lang="en-US" sz="2000" spc="-1" strike="noStrike">
              <a:solidFill>
                <a:srgbClr val="002060"/>
              </a:solidFill>
              <a:latin typeface="Candara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2060"/>
                </a:solidFill>
                <a:latin typeface="Candara"/>
              </a:rPr>
              <a:t>Sixth Outline Level</a:t>
            </a:r>
            <a:endParaRPr b="0" lang="en-US" sz="2000" spc="-1" strike="noStrike">
              <a:solidFill>
                <a:srgbClr val="002060"/>
              </a:solidFill>
              <a:latin typeface="Candara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2060"/>
                </a:solidFill>
                <a:latin typeface="Candara"/>
              </a:rPr>
              <a:t>Seventh Outline Level</a:t>
            </a:r>
            <a:endParaRPr b="0" lang="en-US" sz="2000" spc="-1" strike="noStrike">
              <a:solidFill>
                <a:srgbClr val="002060"/>
              </a:solidFill>
              <a:latin typeface="Candara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CustomShape 1"/>
          <p:cNvSpPr/>
          <p:nvPr/>
        </p:nvSpPr>
        <p:spPr>
          <a:xfrm>
            <a:off x="443520" y="6217560"/>
            <a:ext cx="1891800" cy="488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 fontScale="77000"/>
          </a:bodyPr>
          <a:p>
            <a:pPr algn="ctr">
              <a:lnSpc>
                <a:spcPct val="100000"/>
              </a:lnSpc>
            </a:pPr>
            <a:r>
              <a:rPr b="1" lang="fr-FR" sz="1600" spc="-1" strike="noStrike">
                <a:solidFill>
                  <a:srgbClr val="0257a1"/>
                </a:solidFill>
                <a:latin typeface="Calibri Light"/>
                <a:ea typeface="ＭＳ Ｐゴシック"/>
              </a:rPr>
              <a:t>DataScience</a:t>
            </a:r>
            <a:r>
              <a:rPr b="1" lang="fr-FR" sz="1600" spc="-1" strike="noStrike">
                <a:solidFill>
                  <a:srgbClr val="c00000"/>
                </a:solidFill>
                <a:latin typeface="Calibri Light"/>
                <a:ea typeface="ＭＳ Ｐゴシック"/>
              </a:rPr>
              <a:t>@</a:t>
            </a:r>
            <a:r>
              <a:rPr b="1" lang="fr-FR" sz="1600" spc="-1" strike="noStrike">
                <a:solidFill>
                  <a:srgbClr val="0257a1"/>
                </a:solidFill>
                <a:latin typeface="Calibri Light"/>
                <a:ea typeface="ＭＳ Ｐゴシック"/>
              </a:rPr>
              <a:t>SMU</a:t>
            </a:r>
            <a:endParaRPr b="0" lang="fr-FR" sz="1600" spc="-1" strike="noStrike">
              <a:latin typeface="Arial"/>
            </a:endParaRPr>
          </a:p>
        </p:txBody>
      </p:sp>
      <p:sp>
        <p:nvSpPr>
          <p:cNvPr id="45" name="CustomShape 2"/>
          <p:cNvSpPr/>
          <p:nvPr/>
        </p:nvSpPr>
        <p:spPr>
          <a:xfrm>
            <a:off x="509400" y="6519960"/>
            <a:ext cx="8046360" cy="182520"/>
          </a:xfrm>
          <a:prstGeom prst="roundRect">
            <a:avLst>
              <a:gd name="adj" fmla="val 16667"/>
            </a:avLst>
          </a:prstGeom>
          <a:solidFill>
            <a:srgbClr val="354ca1">
              <a:alpha val="20000"/>
            </a:srgbClr>
          </a:solidFill>
          <a:ln w="1908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" name="CustomShape 3"/>
          <p:cNvSpPr/>
          <p:nvPr/>
        </p:nvSpPr>
        <p:spPr>
          <a:xfrm>
            <a:off x="520920" y="6602760"/>
            <a:ext cx="8046360" cy="91080"/>
          </a:xfrm>
          <a:prstGeom prst="roundRect">
            <a:avLst>
              <a:gd name="adj" fmla="val 16667"/>
            </a:avLst>
          </a:prstGeom>
          <a:solidFill>
            <a:srgbClr val="354ca1">
              <a:alpha val="30000"/>
            </a:srgbClr>
          </a:solidFill>
          <a:ln w="1908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7" name="Picture 10" descr=""/>
          <p:cNvPicPr/>
          <p:nvPr/>
        </p:nvPicPr>
        <p:blipFill>
          <a:blip r:embed="rId2"/>
          <a:stretch/>
        </p:blipFill>
        <p:spPr>
          <a:xfrm>
            <a:off x="7483680" y="6200280"/>
            <a:ext cx="938880" cy="487080"/>
          </a:xfrm>
          <a:prstGeom prst="rect">
            <a:avLst/>
          </a:prstGeom>
          <a:ln>
            <a:noFill/>
          </a:ln>
        </p:spPr>
      </p:pic>
      <p:sp>
        <p:nvSpPr>
          <p:cNvPr id="48" name="CustomShape 4"/>
          <p:cNvSpPr/>
          <p:nvPr/>
        </p:nvSpPr>
        <p:spPr>
          <a:xfrm>
            <a:off x="599400" y="928080"/>
            <a:ext cx="7863480" cy="1800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chemeClr val="accent1">
                  <a:alpha val="30000"/>
                  <a:lumMod val="30000"/>
                  <a:lumOff val="70000"/>
                </a:schemeClr>
              </a:gs>
              <a:gs pos="0">
                <a:srgbClr val="354ca1"/>
              </a:gs>
              <a:gs pos="52000">
                <a:srgbClr val="354ca1">
                  <a:alpha val="29000"/>
                </a:srgbClr>
              </a:gs>
              <a:gs pos="100000">
                <a:srgbClr val="cc0035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/>
          </a:gradFill>
          <a:ln w="1908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" name="PlaceHolder 5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523800"/>
          </a:xfrm>
          <a:prstGeom prst="rect">
            <a:avLst/>
          </a:prstGeom>
        </p:spPr>
        <p:txBody>
          <a:bodyPr anchor="ctr"/>
          <a:p>
            <a:pPr>
              <a:lnSpc>
                <a:spcPct val="90000"/>
              </a:lnSpc>
            </a:pPr>
            <a:r>
              <a:rPr b="1" lang="en-US" sz="3200" spc="-1" strike="noStrike">
                <a:solidFill>
                  <a:srgbClr val="002060"/>
                </a:solidFill>
                <a:latin typeface="Candara"/>
                <a:ea typeface="Candara"/>
              </a:rPr>
              <a:t>Click to edit Master title style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0" name="PlaceHolder 6"/>
          <p:cNvSpPr>
            <a:spLocks noGrp="1"/>
          </p:cNvSpPr>
          <p:nvPr>
            <p:ph type="body"/>
          </p:nvPr>
        </p:nvSpPr>
        <p:spPr>
          <a:xfrm>
            <a:off x="628560" y="1114920"/>
            <a:ext cx="7886520" cy="5061960"/>
          </a:xfrm>
          <a:prstGeom prst="rect">
            <a:avLst/>
          </a:prstGeom>
        </p:spPr>
        <p:txBody>
          <a:bodyPr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206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2060"/>
                </a:solidFill>
                <a:latin typeface="Candara"/>
                <a:ea typeface="Candara"/>
              </a:rPr>
              <a:t>Click to edit Master text styles</a:t>
            </a:r>
            <a:endParaRPr b="0" lang="en-US" sz="2800" spc="-1" strike="noStrike">
              <a:solidFill>
                <a:srgbClr val="002060"/>
              </a:solidFill>
              <a:latin typeface="Candara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00206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2060"/>
                </a:solidFill>
                <a:latin typeface="Candara"/>
                <a:ea typeface="Candara"/>
              </a:rPr>
              <a:t>Second level</a:t>
            </a:r>
            <a:endParaRPr b="0" lang="en-US" sz="2400" spc="-1" strike="noStrike">
              <a:solidFill>
                <a:srgbClr val="002060"/>
              </a:solidFill>
              <a:latin typeface="Candara"/>
            </a:endParaRPr>
          </a:p>
          <a:p>
            <a:pPr lvl="2" marL="1143000" indent="-228240">
              <a:lnSpc>
                <a:spcPct val="90000"/>
              </a:lnSpc>
              <a:spcBef>
                <a:spcPts val="499"/>
              </a:spcBef>
              <a:buClr>
                <a:srgbClr val="00206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2060"/>
                </a:solidFill>
                <a:latin typeface="Candara"/>
                <a:ea typeface="Candara"/>
              </a:rPr>
              <a:t>Third level</a:t>
            </a:r>
            <a:endParaRPr b="0" lang="en-US" sz="2000" spc="-1" strike="noStrike">
              <a:solidFill>
                <a:srgbClr val="002060"/>
              </a:solidFill>
              <a:latin typeface="Candara"/>
            </a:endParaRPr>
          </a:p>
          <a:p>
            <a:pPr lvl="3" marL="1600200" indent="-228240">
              <a:lnSpc>
                <a:spcPct val="90000"/>
              </a:lnSpc>
              <a:spcBef>
                <a:spcPts val="499"/>
              </a:spcBef>
              <a:buClr>
                <a:srgbClr val="00206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2060"/>
                </a:solidFill>
                <a:latin typeface="Candara"/>
                <a:ea typeface="Candara"/>
              </a:rPr>
              <a:t>Fourth level</a:t>
            </a:r>
            <a:endParaRPr b="0" lang="en-US" sz="1800" spc="-1" strike="noStrike">
              <a:solidFill>
                <a:srgbClr val="002060"/>
              </a:solidFill>
              <a:latin typeface="Candara"/>
            </a:endParaRPr>
          </a:p>
          <a:p>
            <a:pPr lvl="4" marL="2057400" indent="-228240">
              <a:lnSpc>
                <a:spcPct val="90000"/>
              </a:lnSpc>
              <a:spcBef>
                <a:spcPts val="499"/>
              </a:spcBef>
              <a:buClr>
                <a:srgbClr val="00206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2060"/>
                </a:solidFill>
                <a:latin typeface="Candara"/>
                <a:ea typeface="Candara"/>
              </a:rPr>
              <a:t>Fifth level</a:t>
            </a:r>
            <a:endParaRPr b="0" lang="en-US" sz="1800" spc="-1" strike="noStrike">
              <a:solidFill>
                <a:srgbClr val="002060"/>
              </a:solidFill>
              <a:latin typeface="Candara"/>
            </a:endParaRPr>
          </a:p>
        </p:txBody>
      </p:sp>
      <p:sp>
        <p:nvSpPr>
          <p:cNvPr id="51" name="PlaceHolder 7"/>
          <p:cNvSpPr>
            <a:spLocks noGrp="1"/>
          </p:cNvSpPr>
          <p:nvPr>
            <p:ph type="sldNum"/>
          </p:nvPr>
        </p:nvSpPr>
        <p:spPr>
          <a:xfrm>
            <a:off x="6434280" y="6246720"/>
            <a:ext cx="938880" cy="246240"/>
          </a:xfrm>
          <a:prstGeom prst="rect">
            <a:avLst/>
          </a:prstGeom>
        </p:spPr>
        <p:txBody>
          <a:bodyPr anchor="ctr"/>
          <a:p>
            <a:pPr algn="ctr">
              <a:lnSpc>
                <a:spcPct val="100000"/>
              </a:lnSpc>
            </a:pPr>
            <a:fld id="{16CC8A1D-C992-4083-9941-8F2AF0AAEA68}" type="slidenum">
              <a:rPr b="0" lang="fr-FR" sz="1200" spc="-1" strike="noStrike">
                <a:solidFill>
                  <a:srgbClr val="002060"/>
                </a:solidFill>
                <a:latin typeface="Candara"/>
              </a:rPr>
              <a:t>&lt;number&gt;</a:t>
            </a:fld>
            <a:endParaRPr b="0" lang="fr-FR" sz="12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CustomShape 1"/>
          <p:cNvSpPr/>
          <p:nvPr/>
        </p:nvSpPr>
        <p:spPr>
          <a:xfrm>
            <a:off x="443520" y="6217560"/>
            <a:ext cx="1891800" cy="488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 fontScale="77000"/>
          </a:bodyPr>
          <a:p>
            <a:pPr algn="ctr">
              <a:lnSpc>
                <a:spcPct val="100000"/>
              </a:lnSpc>
            </a:pPr>
            <a:r>
              <a:rPr b="1" lang="fr-FR" sz="1600" spc="-1" strike="noStrike">
                <a:solidFill>
                  <a:srgbClr val="0257a1"/>
                </a:solidFill>
                <a:latin typeface="Calibri Light"/>
                <a:ea typeface="ＭＳ Ｐゴシック"/>
              </a:rPr>
              <a:t>DataScience</a:t>
            </a:r>
            <a:r>
              <a:rPr b="1" lang="fr-FR" sz="1600" spc="-1" strike="noStrike">
                <a:solidFill>
                  <a:srgbClr val="c00000"/>
                </a:solidFill>
                <a:latin typeface="Calibri Light"/>
                <a:ea typeface="ＭＳ Ｐゴシック"/>
              </a:rPr>
              <a:t>@</a:t>
            </a:r>
            <a:r>
              <a:rPr b="1" lang="fr-FR" sz="1600" spc="-1" strike="noStrike">
                <a:solidFill>
                  <a:srgbClr val="0257a1"/>
                </a:solidFill>
                <a:latin typeface="Calibri Light"/>
                <a:ea typeface="ＭＳ Ｐゴシック"/>
              </a:rPr>
              <a:t>SMU</a:t>
            </a:r>
            <a:endParaRPr b="0" lang="fr-FR" sz="1600" spc="-1" strike="noStrike">
              <a:latin typeface="Arial"/>
            </a:endParaRPr>
          </a:p>
        </p:txBody>
      </p:sp>
      <p:sp>
        <p:nvSpPr>
          <p:cNvPr id="89" name="CustomShape 2"/>
          <p:cNvSpPr/>
          <p:nvPr/>
        </p:nvSpPr>
        <p:spPr>
          <a:xfrm>
            <a:off x="509400" y="6519960"/>
            <a:ext cx="8046360" cy="182520"/>
          </a:xfrm>
          <a:prstGeom prst="roundRect">
            <a:avLst>
              <a:gd name="adj" fmla="val 16667"/>
            </a:avLst>
          </a:prstGeom>
          <a:solidFill>
            <a:srgbClr val="354ca1">
              <a:alpha val="20000"/>
            </a:srgbClr>
          </a:solidFill>
          <a:ln w="1908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0" name="CustomShape 3"/>
          <p:cNvSpPr/>
          <p:nvPr/>
        </p:nvSpPr>
        <p:spPr>
          <a:xfrm>
            <a:off x="520920" y="6602760"/>
            <a:ext cx="8046360" cy="91080"/>
          </a:xfrm>
          <a:prstGeom prst="roundRect">
            <a:avLst>
              <a:gd name="adj" fmla="val 16667"/>
            </a:avLst>
          </a:prstGeom>
          <a:solidFill>
            <a:srgbClr val="354ca1">
              <a:alpha val="30000"/>
            </a:srgbClr>
          </a:solidFill>
          <a:ln w="1908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91" name="Picture 10" descr=""/>
          <p:cNvPicPr/>
          <p:nvPr/>
        </p:nvPicPr>
        <p:blipFill>
          <a:blip r:embed="rId2"/>
          <a:stretch/>
        </p:blipFill>
        <p:spPr>
          <a:xfrm>
            <a:off x="7483680" y="6200280"/>
            <a:ext cx="938880" cy="487080"/>
          </a:xfrm>
          <a:prstGeom prst="rect">
            <a:avLst/>
          </a:prstGeom>
          <a:ln>
            <a:noFill/>
          </a:ln>
        </p:spPr>
      </p:pic>
      <p:sp>
        <p:nvSpPr>
          <p:cNvPr id="92" name="CustomShape 4"/>
          <p:cNvSpPr/>
          <p:nvPr/>
        </p:nvSpPr>
        <p:spPr>
          <a:xfrm>
            <a:off x="599400" y="928080"/>
            <a:ext cx="7863480" cy="1800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chemeClr val="accent1">
                  <a:alpha val="30000"/>
                  <a:lumMod val="30000"/>
                  <a:lumOff val="70000"/>
                </a:schemeClr>
              </a:gs>
              <a:gs pos="0">
                <a:srgbClr val="354ca1"/>
              </a:gs>
              <a:gs pos="52000">
                <a:srgbClr val="354ca1">
                  <a:alpha val="29000"/>
                </a:srgbClr>
              </a:gs>
              <a:gs pos="100000">
                <a:srgbClr val="cc0035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/>
          </a:gradFill>
          <a:ln w="1908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3" name="PlaceHolder 5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523800"/>
          </a:xfrm>
          <a:prstGeom prst="rect">
            <a:avLst/>
          </a:prstGeom>
        </p:spPr>
        <p:txBody>
          <a:bodyPr anchor="ctr"/>
          <a:p>
            <a:pPr>
              <a:lnSpc>
                <a:spcPct val="90000"/>
              </a:lnSpc>
            </a:pPr>
            <a:r>
              <a:rPr b="1" lang="en-US" sz="3200" spc="-1" strike="noStrike">
                <a:solidFill>
                  <a:srgbClr val="002060"/>
                </a:solidFill>
                <a:latin typeface="Candara"/>
                <a:ea typeface="Candara"/>
              </a:rPr>
              <a:t>Click to edit Master title style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4" name="PlaceHolder 6"/>
          <p:cNvSpPr>
            <a:spLocks noGrp="1"/>
          </p:cNvSpPr>
          <p:nvPr>
            <p:ph type="sldNum"/>
          </p:nvPr>
        </p:nvSpPr>
        <p:spPr>
          <a:xfrm>
            <a:off x="6434280" y="6246720"/>
            <a:ext cx="938880" cy="246240"/>
          </a:xfrm>
          <a:prstGeom prst="rect">
            <a:avLst/>
          </a:prstGeom>
        </p:spPr>
        <p:txBody>
          <a:bodyPr anchor="ctr"/>
          <a:p>
            <a:pPr algn="ctr">
              <a:lnSpc>
                <a:spcPct val="100000"/>
              </a:lnSpc>
            </a:pPr>
            <a:fld id="{C8663AF5-F75D-4950-9934-E44ED2B50D0E}" type="slidenum">
              <a:rPr b="0" lang="fr-FR" sz="1200" spc="-1" strike="noStrike">
                <a:solidFill>
                  <a:srgbClr val="002060"/>
                </a:solidFill>
                <a:latin typeface="Candara"/>
              </a:rPr>
              <a:t>&lt;number&gt;</a:t>
            </a:fld>
            <a:endParaRPr b="0" lang="fr-FR" sz="1200" spc="-1" strike="noStrike">
              <a:latin typeface="Times New Roman"/>
            </a:endParaRPr>
          </a:p>
        </p:txBody>
      </p:sp>
      <p:sp>
        <p:nvSpPr>
          <p:cNvPr id="95" name="PlaceHolder 7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2060"/>
                </a:solidFill>
                <a:latin typeface="Candara"/>
              </a:rPr>
              <a:t>Click to edit the outline text format</a:t>
            </a:r>
            <a:endParaRPr b="0" lang="en-US" sz="2800" spc="-1" strike="noStrike">
              <a:solidFill>
                <a:srgbClr val="002060"/>
              </a:solidFill>
              <a:latin typeface="Candara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2060"/>
                </a:solidFill>
                <a:latin typeface="Candara"/>
              </a:rPr>
              <a:t>Second Outline Level</a:t>
            </a:r>
            <a:endParaRPr b="0" lang="en-US" sz="2000" spc="-1" strike="noStrike">
              <a:solidFill>
                <a:srgbClr val="002060"/>
              </a:solidFill>
              <a:latin typeface="Candara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2060"/>
                </a:solidFill>
                <a:latin typeface="Candara"/>
              </a:rPr>
              <a:t>Third Outline Level</a:t>
            </a:r>
            <a:endParaRPr b="0" lang="en-US" sz="1800" spc="-1" strike="noStrike">
              <a:solidFill>
                <a:srgbClr val="002060"/>
              </a:solidFill>
              <a:latin typeface="Candara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2060"/>
                </a:solidFill>
                <a:latin typeface="Candara"/>
              </a:rPr>
              <a:t>Fourth Outline Level</a:t>
            </a:r>
            <a:endParaRPr b="0" lang="en-US" sz="1800" spc="-1" strike="noStrike">
              <a:solidFill>
                <a:srgbClr val="002060"/>
              </a:solidFill>
              <a:latin typeface="Candara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2060"/>
                </a:solidFill>
                <a:latin typeface="Candara"/>
              </a:rPr>
              <a:t>Fifth Outline Level</a:t>
            </a:r>
            <a:endParaRPr b="0" lang="en-US" sz="2000" spc="-1" strike="noStrike">
              <a:solidFill>
                <a:srgbClr val="002060"/>
              </a:solidFill>
              <a:latin typeface="Candara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2060"/>
                </a:solidFill>
                <a:latin typeface="Candara"/>
              </a:rPr>
              <a:t>Sixth Outline Level</a:t>
            </a:r>
            <a:endParaRPr b="0" lang="en-US" sz="2000" spc="-1" strike="noStrike">
              <a:solidFill>
                <a:srgbClr val="002060"/>
              </a:solidFill>
              <a:latin typeface="Candara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2060"/>
                </a:solidFill>
                <a:latin typeface="Candara"/>
              </a:rPr>
              <a:t>Seventh Outline Level</a:t>
            </a:r>
            <a:endParaRPr b="0" lang="en-US" sz="2000" spc="-1" strike="noStrike">
              <a:solidFill>
                <a:srgbClr val="002060"/>
              </a:solidFill>
              <a:latin typeface="Candara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CustomShape 1"/>
          <p:cNvSpPr/>
          <p:nvPr/>
        </p:nvSpPr>
        <p:spPr>
          <a:xfrm>
            <a:off x="443520" y="6217560"/>
            <a:ext cx="1891800" cy="488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 fontScale="77000"/>
          </a:bodyPr>
          <a:p>
            <a:pPr algn="ctr">
              <a:lnSpc>
                <a:spcPct val="100000"/>
              </a:lnSpc>
            </a:pPr>
            <a:r>
              <a:rPr b="1" lang="fr-FR" sz="1600" spc="-1" strike="noStrike">
                <a:solidFill>
                  <a:srgbClr val="0257a1"/>
                </a:solidFill>
                <a:latin typeface="Calibri Light"/>
                <a:ea typeface="ＭＳ Ｐゴシック"/>
              </a:rPr>
              <a:t>DataScience</a:t>
            </a:r>
            <a:r>
              <a:rPr b="1" lang="fr-FR" sz="1600" spc="-1" strike="noStrike">
                <a:solidFill>
                  <a:srgbClr val="c00000"/>
                </a:solidFill>
                <a:latin typeface="Calibri Light"/>
                <a:ea typeface="ＭＳ Ｐゴシック"/>
              </a:rPr>
              <a:t>@</a:t>
            </a:r>
            <a:r>
              <a:rPr b="1" lang="fr-FR" sz="1600" spc="-1" strike="noStrike">
                <a:solidFill>
                  <a:srgbClr val="0257a1"/>
                </a:solidFill>
                <a:latin typeface="Calibri Light"/>
                <a:ea typeface="ＭＳ Ｐゴシック"/>
              </a:rPr>
              <a:t>SMU</a:t>
            </a:r>
            <a:endParaRPr b="0" lang="fr-FR" sz="1600" spc="-1" strike="noStrike">
              <a:latin typeface="Arial"/>
            </a:endParaRPr>
          </a:p>
        </p:txBody>
      </p:sp>
      <p:sp>
        <p:nvSpPr>
          <p:cNvPr id="133" name="CustomShape 2"/>
          <p:cNvSpPr/>
          <p:nvPr/>
        </p:nvSpPr>
        <p:spPr>
          <a:xfrm>
            <a:off x="509400" y="6519960"/>
            <a:ext cx="8046360" cy="182520"/>
          </a:xfrm>
          <a:prstGeom prst="roundRect">
            <a:avLst>
              <a:gd name="adj" fmla="val 16667"/>
            </a:avLst>
          </a:prstGeom>
          <a:solidFill>
            <a:srgbClr val="354ca1">
              <a:alpha val="20000"/>
            </a:srgbClr>
          </a:solidFill>
          <a:ln w="1908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4" name="CustomShape 3"/>
          <p:cNvSpPr/>
          <p:nvPr/>
        </p:nvSpPr>
        <p:spPr>
          <a:xfrm>
            <a:off x="520920" y="6602760"/>
            <a:ext cx="8046360" cy="91080"/>
          </a:xfrm>
          <a:prstGeom prst="roundRect">
            <a:avLst>
              <a:gd name="adj" fmla="val 16667"/>
            </a:avLst>
          </a:prstGeom>
          <a:solidFill>
            <a:srgbClr val="354ca1">
              <a:alpha val="30000"/>
            </a:srgbClr>
          </a:solidFill>
          <a:ln w="1908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35" name="Picture 10" descr=""/>
          <p:cNvPicPr/>
          <p:nvPr/>
        </p:nvPicPr>
        <p:blipFill>
          <a:blip r:embed="rId2"/>
          <a:stretch/>
        </p:blipFill>
        <p:spPr>
          <a:xfrm>
            <a:off x="7483680" y="6200280"/>
            <a:ext cx="938880" cy="487080"/>
          </a:xfrm>
          <a:prstGeom prst="rect">
            <a:avLst/>
          </a:prstGeom>
          <a:ln>
            <a:noFill/>
          </a:ln>
        </p:spPr>
      </p:pic>
      <p:sp>
        <p:nvSpPr>
          <p:cNvPr id="136" name="CustomShape 4"/>
          <p:cNvSpPr/>
          <p:nvPr/>
        </p:nvSpPr>
        <p:spPr>
          <a:xfrm>
            <a:off x="599400" y="928080"/>
            <a:ext cx="7863480" cy="1800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chemeClr val="accent1">
                  <a:alpha val="30000"/>
                  <a:lumMod val="30000"/>
                  <a:lumOff val="70000"/>
                </a:schemeClr>
              </a:gs>
              <a:gs pos="0">
                <a:srgbClr val="354ca1"/>
              </a:gs>
              <a:gs pos="52000">
                <a:srgbClr val="354ca1">
                  <a:alpha val="29000"/>
                </a:srgbClr>
              </a:gs>
              <a:gs pos="100000">
                <a:srgbClr val="cc0035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/>
          </a:gradFill>
          <a:ln w="1908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7" name="PlaceHolder 5"/>
          <p:cNvSpPr>
            <a:spLocks noGrp="1"/>
          </p:cNvSpPr>
          <p:nvPr>
            <p:ph type="sldNum"/>
          </p:nvPr>
        </p:nvSpPr>
        <p:spPr>
          <a:xfrm>
            <a:off x="6434280" y="6246720"/>
            <a:ext cx="938880" cy="246240"/>
          </a:xfrm>
          <a:prstGeom prst="rect">
            <a:avLst/>
          </a:prstGeom>
        </p:spPr>
        <p:txBody>
          <a:bodyPr anchor="ctr"/>
          <a:p>
            <a:pPr algn="ctr">
              <a:lnSpc>
                <a:spcPct val="100000"/>
              </a:lnSpc>
            </a:pPr>
            <a:fld id="{0433F0D6-468F-4A0E-A692-CD2D3E2663A2}" type="slidenum">
              <a:rPr b="0" lang="fr-FR" sz="1200" spc="-1" strike="noStrike">
                <a:solidFill>
                  <a:srgbClr val="002060"/>
                </a:solidFill>
                <a:latin typeface="Candara"/>
              </a:rPr>
              <a:t>&lt;number&gt;</a:t>
            </a:fld>
            <a:endParaRPr b="0" lang="fr-FR" sz="1200" spc="-1" strike="noStrike">
              <a:latin typeface="Times New Roman"/>
            </a:endParaRPr>
          </a:p>
        </p:txBody>
      </p:sp>
      <p:sp>
        <p:nvSpPr>
          <p:cNvPr id="138" name="PlaceHolder 6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9" name="PlaceHolder 7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2060"/>
                </a:solidFill>
                <a:latin typeface="Candara"/>
              </a:rPr>
              <a:t>Click to edit the outline text format</a:t>
            </a:r>
            <a:endParaRPr b="0" lang="en-US" sz="2800" spc="-1" strike="noStrike">
              <a:solidFill>
                <a:srgbClr val="002060"/>
              </a:solidFill>
              <a:latin typeface="Candara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2060"/>
                </a:solidFill>
                <a:latin typeface="Candara"/>
              </a:rPr>
              <a:t>Second Outline Level</a:t>
            </a:r>
            <a:endParaRPr b="0" lang="en-US" sz="2000" spc="-1" strike="noStrike">
              <a:solidFill>
                <a:srgbClr val="002060"/>
              </a:solidFill>
              <a:latin typeface="Candara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2060"/>
                </a:solidFill>
                <a:latin typeface="Candara"/>
              </a:rPr>
              <a:t>Third Outline Level</a:t>
            </a:r>
            <a:endParaRPr b="0" lang="en-US" sz="1800" spc="-1" strike="noStrike">
              <a:solidFill>
                <a:srgbClr val="002060"/>
              </a:solidFill>
              <a:latin typeface="Candara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2060"/>
                </a:solidFill>
                <a:latin typeface="Candara"/>
              </a:rPr>
              <a:t>Fourth Outline Level</a:t>
            </a:r>
            <a:endParaRPr b="0" lang="en-US" sz="1800" spc="-1" strike="noStrike">
              <a:solidFill>
                <a:srgbClr val="002060"/>
              </a:solidFill>
              <a:latin typeface="Candara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2060"/>
                </a:solidFill>
                <a:latin typeface="Candara"/>
              </a:rPr>
              <a:t>Fifth Outline Level</a:t>
            </a:r>
            <a:endParaRPr b="0" lang="en-US" sz="2000" spc="-1" strike="noStrike">
              <a:solidFill>
                <a:srgbClr val="002060"/>
              </a:solidFill>
              <a:latin typeface="Candara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2060"/>
                </a:solidFill>
                <a:latin typeface="Candara"/>
              </a:rPr>
              <a:t>Sixth Outline Level</a:t>
            </a:r>
            <a:endParaRPr b="0" lang="en-US" sz="2000" spc="-1" strike="noStrike">
              <a:solidFill>
                <a:srgbClr val="002060"/>
              </a:solidFill>
              <a:latin typeface="Candara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2060"/>
                </a:solidFill>
                <a:latin typeface="Candara"/>
              </a:rPr>
              <a:t>Seventh Outline Level</a:t>
            </a:r>
            <a:endParaRPr b="0" lang="en-US" sz="2000" spc="-1" strike="noStrike">
              <a:solidFill>
                <a:srgbClr val="002060"/>
              </a:solidFill>
              <a:latin typeface="Candara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slideLayout" Target="../slideLayouts/slideLayout29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29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9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9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37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37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37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37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37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37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29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29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37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37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image" Target="../media/image24.png"/><Relationship Id="rId3" Type="http://schemas.openxmlformats.org/officeDocument/2006/relationships/slideLayout" Target="../slideLayouts/slideLayout37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29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9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8.gif"/><Relationship Id="rId2" Type="http://schemas.openxmlformats.org/officeDocument/2006/relationships/slideLayout" Target="../slideLayouts/slideLayout29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2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TextShape 1"/>
          <p:cNvSpPr txBox="1"/>
          <p:nvPr/>
        </p:nvSpPr>
        <p:spPr>
          <a:xfrm>
            <a:off x="685800" y="1122480"/>
            <a:ext cx="7772040" cy="138060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p>
            <a:pPr algn="ctr">
              <a:lnSpc>
                <a:spcPct val="90000"/>
              </a:lnSpc>
            </a:pPr>
            <a:r>
              <a:rPr b="1" lang="en-US" sz="4400" spc="-1" strike="noStrike">
                <a:solidFill>
                  <a:srgbClr val="002060"/>
                </a:solidFill>
                <a:latin typeface="Candara"/>
                <a:ea typeface="Candara"/>
              </a:rPr>
              <a:t>pedestrian safety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3" name="TextShape 2"/>
          <p:cNvSpPr txBox="1"/>
          <p:nvPr/>
        </p:nvSpPr>
        <p:spPr>
          <a:xfrm>
            <a:off x="1143000" y="3602160"/>
            <a:ext cx="6857640" cy="16552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b="0" lang="fr-FR" sz="2400" spc="-1" strike="noStrike">
                <a:solidFill>
                  <a:srgbClr val="002060"/>
                </a:solidFill>
                <a:latin typeface="Candara"/>
                <a:ea typeface="Candara"/>
              </a:rPr>
              <a:t>Patrick McDevitt</a:t>
            </a:r>
            <a:endParaRPr b="0" lang="fr-FR" sz="24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b="0" lang="fr-FR" sz="2400" spc="-1" strike="noStrike">
                <a:solidFill>
                  <a:srgbClr val="002060"/>
                </a:solidFill>
                <a:latin typeface="Candara"/>
                <a:ea typeface="Candara"/>
              </a:rPr>
              <a:t>Preeti Swaminathan</a:t>
            </a:r>
            <a:endParaRPr b="0" lang="fr-FR" sz="24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b="0" lang="fr-FR" sz="2400" spc="-1" strike="noStrike">
                <a:solidFill>
                  <a:srgbClr val="002060"/>
                </a:solidFill>
                <a:latin typeface="Candara"/>
                <a:ea typeface="Candara"/>
              </a:rPr>
              <a:t>Joshua Herrera</a:t>
            </a:r>
            <a:endParaRPr b="0" lang="fr-FR" sz="24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endParaRPr b="0" lang="fr-FR" sz="24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b="0" lang="fr-FR" sz="1800" spc="-1" strike="noStrike">
                <a:solidFill>
                  <a:srgbClr val="002060"/>
                </a:solidFill>
                <a:latin typeface="Candara"/>
                <a:ea typeface="Candara"/>
              </a:rPr>
              <a:t>02-Nov-2018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184" name="TextShape 3"/>
          <p:cNvSpPr txBox="1"/>
          <p:nvPr/>
        </p:nvSpPr>
        <p:spPr>
          <a:xfrm>
            <a:off x="6434280" y="6246720"/>
            <a:ext cx="938880" cy="2462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fld id="{64CD0775-1D7D-40EB-B202-D9BF5DE21487}" type="slidenum">
              <a:rPr b="0" lang="fr-FR" sz="1200" spc="-1" strike="noStrike">
                <a:solidFill>
                  <a:srgbClr val="002060"/>
                </a:solidFill>
                <a:latin typeface="Candara"/>
              </a:rPr>
              <a:t>1</a:t>
            </a:fld>
            <a:endParaRPr b="0" lang="fr-FR" sz="1200" spc="-1" strike="noStrike">
              <a:latin typeface="Times New Roman"/>
            </a:endParaRPr>
          </a:p>
        </p:txBody>
      </p:sp>
    </p:spTree>
  </p:cSld>
  <mc:AlternateContent>
    <mc:Choice Requires="p14">
      <p:transition advTm="0" p14:dur="10"/>
    </mc:Choice>
    <mc:Fallback>
      <p:transition advTm="0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Picture 2" descr=""/>
          <p:cNvPicPr/>
          <p:nvPr/>
        </p:nvPicPr>
        <p:blipFill>
          <a:blip r:embed="rId1"/>
          <a:stretch/>
        </p:blipFill>
        <p:spPr>
          <a:xfrm>
            <a:off x="3756600" y="2939760"/>
            <a:ext cx="5101200" cy="3060360"/>
          </a:xfrm>
          <a:prstGeom prst="rect">
            <a:avLst/>
          </a:prstGeom>
          <a:ln>
            <a:noFill/>
          </a:ln>
        </p:spPr>
      </p:pic>
      <p:pic>
        <p:nvPicPr>
          <p:cNvPr id="232" name="Picture 3" descr=""/>
          <p:cNvPicPr/>
          <p:nvPr/>
        </p:nvPicPr>
        <p:blipFill>
          <a:blip r:embed="rId2"/>
          <a:stretch/>
        </p:blipFill>
        <p:spPr>
          <a:xfrm>
            <a:off x="528120" y="1349280"/>
            <a:ext cx="4593600" cy="2755800"/>
          </a:xfrm>
          <a:prstGeom prst="rect">
            <a:avLst/>
          </a:prstGeom>
          <a:ln>
            <a:noFill/>
          </a:ln>
        </p:spPr>
      </p:pic>
      <p:sp>
        <p:nvSpPr>
          <p:cNvPr id="233" name="TextShape 1"/>
          <p:cNvSpPr txBox="1"/>
          <p:nvPr/>
        </p:nvSpPr>
        <p:spPr>
          <a:xfrm>
            <a:off x="628560" y="365040"/>
            <a:ext cx="7886520" cy="5238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1" lang="en-US" sz="3200" spc="-1" strike="noStrike">
                <a:solidFill>
                  <a:srgbClr val="002060"/>
                </a:solidFill>
                <a:latin typeface="Candara"/>
                <a:ea typeface="Candara"/>
              </a:rPr>
              <a:t>Traffic accidents – non-pedestrian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4" name="CustomShape 2"/>
          <p:cNvSpPr/>
          <p:nvPr/>
        </p:nvSpPr>
        <p:spPr>
          <a:xfrm>
            <a:off x="591120" y="1164600"/>
            <a:ext cx="2320920" cy="36468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354ca1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2060"/>
                </a:solidFill>
                <a:latin typeface="Candara"/>
              </a:rPr>
              <a:t>Costs (NSC model)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235" name="CustomShape 3"/>
          <p:cNvSpPr/>
          <p:nvPr/>
        </p:nvSpPr>
        <p:spPr>
          <a:xfrm>
            <a:off x="5561280" y="2786040"/>
            <a:ext cx="3465360" cy="36468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354ca1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2060"/>
                </a:solidFill>
                <a:latin typeface="Candara"/>
              </a:rPr>
              <a:t>Accident density in grid cells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236" name="CustomShape 4"/>
          <p:cNvSpPr/>
          <p:nvPr/>
        </p:nvSpPr>
        <p:spPr>
          <a:xfrm>
            <a:off x="639720" y="4942440"/>
            <a:ext cx="3722760" cy="5166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354ca1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400" spc="-1" strike="noStrike">
                <a:solidFill>
                  <a:srgbClr val="002060"/>
                </a:solidFill>
                <a:latin typeface="Candara"/>
              </a:rPr>
              <a:t>could add a bar chart to show some numeric information</a:t>
            </a:r>
            <a:endParaRPr b="0" lang="fr-FR" sz="1400" spc="-1" strike="noStrike">
              <a:latin typeface="Arial"/>
            </a:endParaRPr>
          </a:p>
        </p:txBody>
      </p:sp>
    </p:spTree>
  </p:cSld>
  <mc:AlternateContent>
    <mc:Choice Requires="p14">
      <p:transition advTm="15000" p14:dur="10"/>
    </mc:Choice>
    <mc:Fallback>
      <p:transition advTm="15000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Picture 2" descr=""/>
          <p:cNvPicPr/>
          <p:nvPr/>
        </p:nvPicPr>
        <p:blipFill>
          <a:blip r:embed="rId1"/>
          <a:stretch/>
        </p:blipFill>
        <p:spPr>
          <a:xfrm>
            <a:off x="424080" y="1101600"/>
            <a:ext cx="7860240" cy="3929760"/>
          </a:xfrm>
          <a:prstGeom prst="rect">
            <a:avLst/>
          </a:prstGeom>
          <a:ln>
            <a:noFill/>
          </a:ln>
        </p:spPr>
      </p:pic>
      <p:sp>
        <p:nvSpPr>
          <p:cNvPr id="238" name="TextShape 1"/>
          <p:cNvSpPr txBox="1"/>
          <p:nvPr/>
        </p:nvSpPr>
        <p:spPr>
          <a:xfrm>
            <a:off x="628560" y="365040"/>
            <a:ext cx="7886520" cy="5238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1" lang="en-US" sz="3200" spc="-1" strike="noStrike">
                <a:solidFill>
                  <a:srgbClr val="002060"/>
                </a:solidFill>
                <a:latin typeface="Candara"/>
                <a:ea typeface="Candara"/>
              </a:rPr>
              <a:t>Walk Score</a:t>
            </a:r>
            <a:r>
              <a:rPr b="1" lang="en-US" sz="3200" spc="-1" strike="noStrike">
                <a:solidFill>
                  <a:srgbClr val="adb9ca"/>
                </a:solidFill>
                <a:latin typeface="Candara"/>
                <a:ea typeface="Candara"/>
              </a:rPr>
              <a:t>®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9" name="CustomShape 2"/>
          <p:cNvSpPr/>
          <p:nvPr/>
        </p:nvSpPr>
        <p:spPr>
          <a:xfrm>
            <a:off x="87480" y="4708800"/>
            <a:ext cx="7438320" cy="639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2060"/>
                </a:solidFill>
                <a:latin typeface="Candara"/>
              </a:rPr>
              <a:t>Walk-ability</a:t>
            </a: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2060"/>
                </a:solidFill>
                <a:latin typeface="Candara"/>
              </a:rPr>
              <a:t>Add details about what contributes to higher / lower walk score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240" name="CustomShape 3"/>
          <p:cNvSpPr/>
          <p:nvPr/>
        </p:nvSpPr>
        <p:spPr>
          <a:xfrm>
            <a:off x="5943600" y="1368720"/>
            <a:ext cx="1697400" cy="5166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fr-FR" sz="1400" spc="-1" strike="noStrike">
                <a:solidFill>
                  <a:srgbClr val="002060"/>
                </a:solidFill>
                <a:latin typeface="Candara"/>
              </a:rPr>
              <a:t>high score (red)</a:t>
            </a:r>
            <a:endParaRPr b="0" lang="fr-FR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400" spc="-1" strike="noStrike">
                <a:solidFill>
                  <a:srgbClr val="002060"/>
                </a:solidFill>
                <a:latin typeface="Candara"/>
              </a:rPr>
              <a:t>low scores (blue)</a:t>
            </a:r>
            <a:endParaRPr b="0" lang="fr-FR" sz="1400" spc="-1" strike="noStrike">
              <a:latin typeface="Arial"/>
            </a:endParaRPr>
          </a:p>
        </p:txBody>
      </p:sp>
    </p:spTree>
  </p:cSld>
  <mc:AlternateContent>
    <mc:Choice Requires="p14">
      <p:transition advTm="15000" p14:dur="10"/>
    </mc:Choice>
    <mc:Fallback>
      <p:transition advTm="15000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TextShape 1"/>
          <p:cNvSpPr txBox="1"/>
          <p:nvPr/>
        </p:nvSpPr>
        <p:spPr>
          <a:xfrm>
            <a:off x="628560" y="365040"/>
            <a:ext cx="7886520" cy="5238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1" lang="en-US" sz="3200" spc="-1" strike="noStrike">
                <a:solidFill>
                  <a:srgbClr val="002060"/>
                </a:solidFill>
                <a:latin typeface="Candara"/>
                <a:ea typeface="Candara"/>
              </a:rPr>
              <a:t>Feature Development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2" name="TextShape 2"/>
          <p:cNvSpPr txBox="1"/>
          <p:nvPr/>
        </p:nvSpPr>
        <p:spPr>
          <a:xfrm>
            <a:off x="628560" y="1114920"/>
            <a:ext cx="5073480" cy="506196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206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2060"/>
                </a:solidFill>
                <a:latin typeface="Candara"/>
                <a:ea typeface="Candara"/>
              </a:rPr>
              <a:t>supplied features</a:t>
            </a:r>
            <a:endParaRPr b="0" lang="en-US" sz="2400" spc="-1" strike="noStrike">
              <a:solidFill>
                <a:srgbClr val="002060"/>
              </a:solidFill>
              <a:latin typeface="Candara"/>
            </a:endParaRPr>
          </a:p>
          <a:p>
            <a:endParaRPr b="0" lang="en-US" sz="2400" spc="-1" strike="noStrike">
              <a:solidFill>
                <a:srgbClr val="002060"/>
              </a:solidFill>
              <a:latin typeface="Candara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206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2060"/>
                </a:solidFill>
                <a:latin typeface="Candara"/>
                <a:ea typeface="Candara"/>
              </a:rPr>
              <a:t>derived features</a:t>
            </a:r>
            <a:endParaRPr b="0" lang="en-US" sz="2400" spc="-1" strike="noStrike">
              <a:solidFill>
                <a:srgbClr val="002060"/>
              </a:solidFill>
              <a:latin typeface="Candara"/>
            </a:endParaRPr>
          </a:p>
          <a:p>
            <a:endParaRPr b="0" lang="en-US" sz="2400" spc="-1" strike="noStrike">
              <a:solidFill>
                <a:srgbClr val="002060"/>
              </a:solidFill>
              <a:latin typeface="Candara"/>
            </a:endParaRPr>
          </a:p>
        </p:txBody>
      </p:sp>
      <p:sp>
        <p:nvSpPr>
          <p:cNvPr id="243" name="TextShape 3"/>
          <p:cNvSpPr txBox="1"/>
          <p:nvPr/>
        </p:nvSpPr>
        <p:spPr>
          <a:xfrm>
            <a:off x="6434280" y="6246720"/>
            <a:ext cx="938880" cy="2462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fld id="{C74A773C-BFEE-4054-9776-38E173409209}" type="slidenum">
              <a:rPr b="0" lang="fr-FR" sz="1200" spc="-1" strike="noStrike">
                <a:solidFill>
                  <a:srgbClr val="002060"/>
                </a:solidFill>
                <a:latin typeface="Candara"/>
              </a:rPr>
              <a:t>12</a:t>
            </a:fld>
            <a:endParaRPr b="0" lang="fr-FR" sz="1200" spc="-1" strike="noStrike">
              <a:latin typeface="Times New Roman"/>
            </a:endParaRPr>
          </a:p>
        </p:txBody>
      </p:sp>
    </p:spTree>
  </p:cSld>
  <mc:AlternateContent>
    <mc:Choice Requires="p14">
      <p:transition advTm="15000" p14:dur="10"/>
    </mc:Choice>
    <mc:Fallback>
      <p:transition advTm="15000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TextShape 1"/>
          <p:cNvSpPr txBox="1"/>
          <p:nvPr/>
        </p:nvSpPr>
        <p:spPr>
          <a:xfrm>
            <a:off x="628560" y="365040"/>
            <a:ext cx="7886520" cy="5238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1" lang="en-US" sz="3200" spc="-1" strike="noStrike">
                <a:solidFill>
                  <a:srgbClr val="002060"/>
                </a:solidFill>
                <a:latin typeface="Candara"/>
                <a:ea typeface="Candara"/>
              </a:rPr>
              <a:t>Feature Development (3) – Events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5" name="TextShape 2"/>
          <p:cNvSpPr txBox="1"/>
          <p:nvPr/>
        </p:nvSpPr>
        <p:spPr>
          <a:xfrm>
            <a:off x="628560" y="1114920"/>
            <a:ext cx="7886520" cy="506196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endParaRPr b="0" lang="en-US" sz="2800" spc="-1" strike="noStrike">
              <a:solidFill>
                <a:srgbClr val="002060"/>
              </a:solidFill>
              <a:latin typeface="Candara"/>
            </a:endParaRPr>
          </a:p>
        </p:txBody>
      </p:sp>
      <p:sp>
        <p:nvSpPr>
          <p:cNvPr id="246" name="TextShape 3"/>
          <p:cNvSpPr txBox="1"/>
          <p:nvPr/>
        </p:nvSpPr>
        <p:spPr>
          <a:xfrm>
            <a:off x="6434280" y="6246720"/>
            <a:ext cx="938880" cy="2462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fld id="{05F212E5-8FEE-4A25-9419-4D62839A0168}" type="slidenum">
              <a:rPr b="0" lang="fr-FR" sz="1200" spc="-1" strike="noStrike">
                <a:solidFill>
                  <a:srgbClr val="002060"/>
                </a:solidFill>
                <a:latin typeface="Candara"/>
              </a:rPr>
              <a:t>13</a:t>
            </a:fld>
            <a:endParaRPr b="0" lang="fr-FR" sz="1200" spc="-1" strike="noStrike">
              <a:latin typeface="Times New Roman"/>
            </a:endParaRPr>
          </a:p>
        </p:txBody>
      </p:sp>
    </p:spTree>
  </p:cSld>
  <mc:AlternateContent>
    <mc:Choice Requires="p14">
      <p:transition advTm="15000" p14:dur="10"/>
    </mc:Choice>
    <mc:Fallback>
      <p:transition advTm="15000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TextShape 1"/>
          <p:cNvSpPr txBox="1"/>
          <p:nvPr/>
        </p:nvSpPr>
        <p:spPr>
          <a:xfrm>
            <a:off x="628560" y="365040"/>
            <a:ext cx="7886520" cy="5238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1" lang="en-US" sz="3200" spc="-1" strike="noStrike">
                <a:solidFill>
                  <a:srgbClr val="002060"/>
                </a:solidFill>
                <a:latin typeface="Candara"/>
                <a:ea typeface="Candara"/>
              </a:rPr>
              <a:t>Regression analysis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8" name="TextShape 2"/>
          <p:cNvSpPr txBox="1"/>
          <p:nvPr/>
        </p:nvSpPr>
        <p:spPr>
          <a:xfrm>
            <a:off x="628560" y="1114920"/>
            <a:ext cx="4708440" cy="5061960"/>
          </a:xfrm>
          <a:prstGeom prst="rect">
            <a:avLst/>
          </a:prstGeom>
          <a:noFill/>
          <a:ln>
            <a:noFill/>
          </a:ln>
        </p:spPr>
        <p:txBody>
          <a:bodyPr/>
          <a:p>
            <a:endParaRPr b="0" lang="en-US" sz="2800" spc="-1" strike="noStrike">
              <a:solidFill>
                <a:srgbClr val="002060"/>
              </a:solidFill>
              <a:latin typeface="Candara"/>
            </a:endParaRPr>
          </a:p>
        </p:txBody>
      </p:sp>
      <p:sp>
        <p:nvSpPr>
          <p:cNvPr id="249" name="TextShape 3"/>
          <p:cNvSpPr txBox="1"/>
          <p:nvPr/>
        </p:nvSpPr>
        <p:spPr>
          <a:xfrm>
            <a:off x="6458040" y="6356520"/>
            <a:ext cx="20570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fld id="{99FD9784-8ABE-42EF-897F-88C18C74DBC7}" type="slidenum">
              <a:rPr b="0" lang="fr-FR" sz="1200" spc="-1" strike="noStrike">
                <a:solidFill>
                  <a:srgbClr val="002060"/>
                </a:solidFill>
                <a:latin typeface="Candara"/>
              </a:rPr>
              <a:t>13</a:t>
            </a:fld>
            <a:endParaRPr b="0" lang="fr-FR" sz="1200" spc="-1" strike="noStrike">
              <a:latin typeface="Times New Roman"/>
            </a:endParaRPr>
          </a:p>
        </p:txBody>
      </p:sp>
      <p:sp>
        <p:nvSpPr>
          <p:cNvPr id="250" name="CustomShape 4"/>
          <p:cNvSpPr/>
          <p:nvPr/>
        </p:nvSpPr>
        <p:spPr>
          <a:xfrm rot="20235000">
            <a:off x="1140480" y="3623400"/>
            <a:ext cx="6946200" cy="45576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fr-FR" sz="2400" spc="-1" strike="noStrike">
                <a:solidFill>
                  <a:srgbClr val="7030a0"/>
                </a:solidFill>
                <a:latin typeface="Candara"/>
              </a:rPr>
              <a:t>Josh .. add some model perspective / results</a:t>
            </a:r>
            <a:endParaRPr b="0" lang="fr-FR" sz="2400" spc="-1" strike="noStrike">
              <a:latin typeface="Arial"/>
            </a:endParaRPr>
          </a:p>
        </p:txBody>
      </p:sp>
    </p:spTree>
  </p:cSld>
  <mc:AlternateContent>
    <mc:Choice Requires="p14">
      <p:transition advTm="15000" p14:dur="10"/>
    </mc:Choice>
    <mc:Fallback>
      <p:transition advTm="15000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TextShape 1"/>
          <p:cNvSpPr txBox="1"/>
          <p:nvPr/>
        </p:nvSpPr>
        <p:spPr>
          <a:xfrm>
            <a:off x="628560" y="365040"/>
            <a:ext cx="7886520" cy="5238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1" lang="en-US" sz="3200" spc="-1" strike="noStrike">
                <a:solidFill>
                  <a:srgbClr val="002060"/>
                </a:solidFill>
                <a:latin typeface="Candara"/>
                <a:ea typeface="Candara"/>
              </a:rPr>
              <a:t>Regression analysis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2" name="TextShape 2"/>
          <p:cNvSpPr txBox="1"/>
          <p:nvPr/>
        </p:nvSpPr>
        <p:spPr>
          <a:xfrm>
            <a:off x="628560" y="1114920"/>
            <a:ext cx="4708440" cy="5061960"/>
          </a:xfrm>
          <a:prstGeom prst="rect">
            <a:avLst/>
          </a:prstGeom>
          <a:noFill/>
          <a:ln>
            <a:noFill/>
          </a:ln>
        </p:spPr>
        <p:txBody>
          <a:bodyPr/>
          <a:p>
            <a:endParaRPr b="0" lang="en-US" sz="2800" spc="-1" strike="noStrike">
              <a:solidFill>
                <a:srgbClr val="002060"/>
              </a:solidFill>
              <a:latin typeface="Candara"/>
            </a:endParaRPr>
          </a:p>
        </p:txBody>
      </p:sp>
      <p:sp>
        <p:nvSpPr>
          <p:cNvPr id="253" name="TextShape 3"/>
          <p:cNvSpPr txBox="1"/>
          <p:nvPr/>
        </p:nvSpPr>
        <p:spPr>
          <a:xfrm>
            <a:off x="6458040" y="6356520"/>
            <a:ext cx="20570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fld id="{EF989D0C-251F-4AAC-9052-7F365AEB8115}" type="slidenum">
              <a:rPr b="0" lang="fr-FR" sz="1200" spc="-1" strike="noStrike">
                <a:solidFill>
                  <a:srgbClr val="002060"/>
                </a:solidFill>
                <a:latin typeface="Candara"/>
              </a:rPr>
              <a:t>13</a:t>
            </a:fld>
            <a:endParaRPr b="0" lang="fr-FR" sz="1200" spc="-1" strike="noStrike">
              <a:latin typeface="Times New Roman"/>
            </a:endParaRPr>
          </a:p>
        </p:txBody>
      </p:sp>
    </p:spTree>
  </p:cSld>
  <mc:AlternateContent>
    <mc:Choice Requires="p14">
      <p:transition advTm="15000" p14:dur="10"/>
    </mc:Choice>
    <mc:Fallback>
      <p:transition advTm="15000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TextShape 1"/>
          <p:cNvSpPr txBox="1"/>
          <p:nvPr/>
        </p:nvSpPr>
        <p:spPr>
          <a:xfrm>
            <a:off x="628560" y="365040"/>
            <a:ext cx="7886520" cy="5238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1" lang="en-US" sz="3200" spc="-1" strike="noStrike">
                <a:solidFill>
                  <a:srgbClr val="002060"/>
                </a:solidFill>
                <a:latin typeface="Candara"/>
                <a:ea typeface="Candara"/>
              </a:rPr>
              <a:t>Supervised learning – decision tree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5" name="TextShape 2"/>
          <p:cNvSpPr txBox="1"/>
          <p:nvPr/>
        </p:nvSpPr>
        <p:spPr>
          <a:xfrm>
            <a:off x="441360" y="1150920"/>
            <a:ext cx="4375800" cy="5061960"/>
          </a:xfrm>
          <a:prstGeom prst="rect">
            <a:avLst/>
          </a:prstGeom>
          <a:noFill/>
          <a:ln>
            <a:noFill/>
          </a:ln>
        </p:spPr>
        <p:txBody>
          <a:bodyPr/>
          <a:p>
            <a:endParaRPr b="0" lang="en-US" sz="2800" spc="-1" strike="noStrike">
              <a:solidFill>
                <a:srgbClr val="002060"/>
              </a:solidFill>
              <a:latin typeface="Candara"/>
            </a:endParaRPr>
          </a:p>
        </p:txBody>
      </p:sp>
      <p:sp>
        <p:nvSpPr>
          <p:cNvPr id="256" name="TextShape 3"/>
          <p:cNvSpPr txBox="1"/>
          <p:nvPr/>
        </p:nvSpPr>
        <p:spPr>
          <a:xfrm>
            <a:off x="6434280" y="6246720"/>
            <a:ext cx="938880" cy="2462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fld id="{E1B68998-1946-4790-943A-54BFF8EE5D56}" type="slidenum">
              <a:rPr b="0" lang="fr-FR" sz="1200" spc="-1" strike="noStrike">
                <a:solidFill>
                  <a:srgbClr val="002060"/>
                </a:solidFill>
                <a:latin typeface="Candara"/>
              </a:rPr>
              <a:t>13</a:t>
            </a:fld>
            <a:endParaRPr b="0" lang="fr-FR" sz="1200" spc="-1" strike="noStrike">
              <a:latin typeface="Times New Roman"/>
            </a:endParaRPr>
          </a:p>
        </p:txBody>
      </p:sp>
    </p:spTree>
  </p:cSld>
  <mc:AlternateContent>
    <mc:Choice Requires="p14">
      <p:transition advTm="15000" p14:dur="10"/>
    </mc:Choice>
    <mc:Fallback>
      <p:transition advTm="15000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TextShape 1"/>
          <p:cNvSpPr txBox="1"/>
          <p:nvPr/>
        </p:nvSpPr>
        <p:spPr>
          <a:xfrm>
            <a:off x="628560" y="365040"/>
            <a:ext cx="7886520" cy="5238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1" lang="en-US" sz="3200" spc="-1" strike="noStrike">
                <a:solidFill>
                  <a:srgbClr val="002060"/>
                </a:solidFill>
                <a:latin typeface="Candara"/>
                <a:ea typeface="Candara"/>
              </a:rPr>
              <a:t>Non-supervised learning - SOM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8" name="TextShape 2"/>
          <p:cNvSpPr txBox="1"/>
          <p:nvPr/>
        </p:nvSpPr>
        <p:spPr>
          <a:xfrm>
            <a:off x="628560" y="1114920"/>
            <a:ext cx="7886520" cy="50619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206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2060"/>
                </a:solidFill>
                <a:latin typeface="Candara"/>
                <a:ea typeface="Candara"/>
              </a:rPr>
              <a:t>Objective :</a:t>
            </a:r>
            <a:endParaRPr b="0" lang="en-US" sz="2800" spc="-1" strike="noStrike">
              <a:solidFill>
                <a:srgbClr val="002060"/>
              </a:solidFill>
              <a:latin typeface="Candara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00206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2060"/>
                </a:solidFill>
                <a:latin typeface="Candara"/>
                <a:ea typeface="Candara"/>
              </a:rPr>
              <a:t>Identify characteristics in ...</a:t>
            </a:r>
            <a:endParaRPr b="0" lang="en-US" sz="2400" spc="-1" strike="noStrike">
              <a:solidFill>
                <a:srgbClr val="002060"/>
              </a:solidFill>
              <a:latin typeface="Candara"/>
            </a:endParaRPr>
          </a:p>
        </p:txBody>
      </p:sp>
      <p:sp>
        <p:nvSpPr>
          <p:cNvPr id="259" name="TextShape 3"/>
          <p:cNvSpPr txBox="1"/>
          <p:nvPr/>
        </p:nvSpPr>
        <p:spPr>
          <a:xfrm>
            <a:off x="6434280" y="6246720"/>
            <a:ext cx="938880" cy="2462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fld id="{AF774CD0-0029-4A89-99FE-25666AB41C06}" type="slidenum">
              <a:rPr b="0" lang="fr-FR" sz="1200" spc="-1" strike="noStrike">
                <a:solidFill>
                  <a:srgbClr val="002060"/>
                </a:solidFill>
                <a:latin typeface="Candara"/>
              </a:rPr>
              <a:t>13</a:t>
            </a:fld>
            <a:endParaRPr b="0" lang="fr-FR" sz="1200" spc="-1" strike="noStrike">
              <a:latin typeface="Times New Roman"/>
            </a:endParaRPr>
          </a:p>
        </p:txBody>
      </p:sp>
      <p:sp>
        <p:nvSpPr>
          <p:cNvPr id="260" name="CustomShape 4"/>
          <p:cNvSpPr/>
          <p:nvPr/>
        </p:nvSpPr>
        <p:spPr>
          <a:xfrm rot="20235000">
            <a:off x="1016280" y="3623400"/>
            <a:ext cx="7194600" cy="45576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fr-FR" sz="2400" spc="-1" strike="noStrike">
                <a:solidFill>
                  <a:srgbClr val="7030a0"/>
                </a:solidFill>
                <a:latin typeface="Candara"/>
              </a:rPr>
              <a:t>Preeti .. add some model perspective / results</a:t>
            </a:r>
            <a:endParaRPr b="0" lang="fr-FR" sz="2400" spc="-1" strike="noStrike">
              <a:latin typeface="Arial"/>
            </a:endParaRPr>
          </a:p>
        </p:txBody>
      </p:sp>
    </p:spTree>
  </p:cSld>
  <mc:AlternateContent>
    <mc:Choice Requires="p14">
      <p:transition advTm="15000" p14:dur="10"/>
    </mc:Choice>
    <mc:Fallback>
      <p:transition advTm="15000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TextShape 1"/>
          <p:cNvSpPr txBox="1"/>
          <p:nvPr/>
        </p:nvSpPr>
        <p:spPr>
          <a:xfrm>
            <a:off x="628560" y="365040"/>
            <a:ext cx="7886520" cy="5238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1" lang="en-US" sz="3200" spc="-1" strike="noStrike">
                <a:solidFill>
                  <a:srgbClr val="002060"/>
                </a:solidFill>
                <a:latin typeface="Candara"/>
                <a:ea typeface="Candara"/>
              </a:rPr>
              <a:t>Non-supervised learning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62" name="TextShape 2"/>
          <p:cNvSpPr txBox="1"/>
          <p:nvPr/>
        </p:nvSpPr>
        <p:spPr>
          <a:xfrm>
            <a:off x="6434280" y="6246720"/>
            <a:ext cx="938880" cy="2462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fld id="{B4AAC64A-BE06-4D34-A3B5-F8040467359E}" type="slidenum">
              <a:rPr b="0" lang="fr-FR" sz="1200" spc="-1" strike="noStrike">
                <a:solidFill>
                  <a:srgbClr val="002060"/>
                </a:solidFill>
                <a:latin typeface="Candara"/>
              </a:rPr>
              <a:t>13</a:t>
            </a:fld>
            <a:endParaRPr b="0" lang="fr-FR" sz="1200" spc="-1" strike="noStrike">
              <a:latin typeface="Times New Roman"/>
            </a:endParaRPr>
          </a:p>
        </p:txBody>
      </p:sp>
    </p:spTree>
  </p:cSld>
  <mc:AlternateContent>
    <mc:Choice Requires="p14">
      <p:transition advTm="15000" p14:dur="10"/>
    </mc:Choice>
    <mc:Fallback>
      <p:transition advTm="15000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TextShape 1"/>
          <p:cNvSpPr txBox="1"/>
          <p:nvPr/>
        </p:nvSpPr>
        <p:spPr>
          <a:xfrm>
            <a:off x="628560" y="365040"/>
            <a:ext cx="7886520" cy="5238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1" lang="en-US" sz="3200" spc="-1" strike="noStrike">
                <a:solidFill>
                  <a:srgbClr val="002060"/>
                </a:solidFill>
                <a:latin typeface="Candara"/>
                <a:ea typeface="Candara"/>
              </a:rPr>
              <a:t>Non-supervised learning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64" name="TextShape 2"/>
          <p:cNvSpPr txBox="1"/>
          <p:nvPr/>
        </p:nvSpPr>
        <p:spPr>
          <a:xfrm>
            <a:off x="6434280" y="6246720"/>
            <a:ext cx="938880" cy="2462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fld id="{C55BA909-6FEE-4BAD-801A-308E4E7C3E35}" type="slidenum">
              <a:rPr b="0" lang="fr-FR" sz="1200" spc="-1" strike="noStrike">
                <a:solidFill>
                  <a:srgbClr val="002060"/>
                </a:solidFill>
                <a:latin typeface="Candara"/>
              </a:rPr>
              <a:t>13</a:t>
            </a:fld>
            <a:endParaRPr b="0" lang="fr-FR" sz="1200" spc="-1" strike="noStrike">
              <a:latin typeface="Times New Roman"/>
            </a:endParaRPr>
          </a:p>
        </p:txBody>
      </p:sp>
    </p:spTree>
  </p:cSld>
  <mc:AlternateContent>
    <mc:Choice Requires="p14">
      <p:transition advTm="15000" p14:dur="10"/>
    </mc:Choice>
    <mc:Fallback>
      <p:transition advTm="15000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TextShape 1"/>
          <p:cNvSpPr txBox="1"/>
          <p:nvPr/>
        </p:nvSpPr>
        <p:spPr>
          <a:xfrm>
            <a:off x="628560" y="365040"/>
            <a:ext cx="7886520" cy="5238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1" lang="en-US" sz="3200" spc="-1" strike="noStrike">
                <a:solidFill>
                  <a:srgbClr val="002060"/>
                </a:solidFill>
                <a:latin typeface="Candara"/>
                <a:ea typeface="Candara"/>
              </a:rPr>
              <a:t>Agenda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6" name="TextShape 2"/>
          <p:cNvSpPr txBox="1"/>
          <p:nvPr/>
        </p:nvSpPr>
        <p:spPr>
          <a:xfrm>
            <a:off x="628560" y="1114920"/>
            <a:ext cx="7886520" cy="50619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206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2060"/>
                </a:solidFill>
                <a:latin typeface="Candara"/>
                <a:ea typeface="Candara"/>
              </a:rPr>
              <a:t>Problem statement</a:t>
            </a:r>
            <a:endParaRPr b="0" lang="en-US" sz="2800" spc="-1" strike="noStrike">
              <a:solidFill>
                <a:srgbClr val="002060"/>
              </a:solidFill>
              <a:latin typeface="Candara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206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2060"/>
                </a:solidFill>
                <a:latin typeface="Candara"/>
                <a:ea typeface="Candara"/>
              </a:rPr>
              <a:t>Solution method overview</a:t>
            </a:r>
            <a:endParaRPr b="0" lang="en-US" sz="2800" spc="-1" strike="noStrike">
              <a:solidFill>
                <a:srgbClr val="002060"/>
              </a:solidFill>
              <a:latin typeface="Candara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206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2060"/>
                </a:solidFill>
                <a:latin typeface="Candara"/>
                <a:ea typeface="Candara"/>
              </a:rPr>
              <a:t>Current situation</a:t>
            </a:r>
            <a:endParaRPr b="0" lang="en-US" sz="2800" spc="-1" strike="noStrike">
              <a:solidFill>
                <a:srgbClr val="002060"/>
              </a:solidFill>
              <a:latin typeface="Candara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206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2060"/>
                </a:solidFill>
                <a:latin typeface="Candara"/>
                <a:ea typeface="Candara"/>
              </a:rPr>
              <a:t>Data description </a:t>
            </a:r>
            <a:endParaRPr b="0" lang="en-US" sz="2800" spc="-1" strike="noStrike">
              <a:solidFill>
                <a:srgbClr val="002060"/>
              </a:solidFill>
              <a:latin typeface="Candara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206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2060"/>
                </a:solidFill>
                <a:latin typeface="Candara"/>
                <a:ea typeface="Candara"/>
              </a:rPr>
              <a:t>Model(s) construction </a:t>
            </a:r>
            <a:endParaRPr b="0" lang="en-US" sz="2800" spc="-1" strike="noStrike">
              <a:solidFill>
                <a:srgbClr val="002060"/>
              </a:solidFill>
              <a:latin typeface="Candara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206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2060"/>
                </a:solidFill>
                <a:latin typeface="Candara"/>
                <a:ea typeface="Candara"/>
              </a:rPr>
              <a:t>Results</a:t>
            </a:r>
            <a:endParaRPr b="0" lang="en-US" sz="2800" spc="-1" strike="noStrike">
              <a:solidFill>
                <a:srgbClr val="002060"/>
              </a:solidFill>
              <a:latin typeface="Candara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206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2060"/>
                </a:solidFill>
                <a:latin typeface="Candara"/>
                <a:ea typeface="Candara"/>
              </a:rPr>
              <a:t>Next Steps</a:t>
            </a:r>
            <a:endParaRPr b="0" lang="en-US" sz="2800" spc="-1" strike="noStrike">
              <a:solidFill>
                <a:srgbClr val="002060"/>
              </a:solidFill>
              <a:latin typeface="Candara"/>
            </a:endParaRPr>
          </a:p>
        </p:txBody>
      </p:sp>
      <p:sp>
        <p:nvSpPr>
          <p:cNvPr id="187" name="TextShape 3"/>
          <p:cNvSpPr txBox="1"/>
          <p:nvPr/>
        </p:nvSpPr>
        <p:spPr>
          <a:xfrm>
            <a:off x="6434280" y="6246720"/>
            <a:ext cx="938880" cy="2462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fld id="{D00042D2-992B-42DD-B40F-7B976F6F9F77}" type="slidenum">
              <a:rPr b="0" lang="fr-FR" sz="1200" spc="-1" strike="noStrike">
                <a:solidFill>
                  <a:srgbClr val="002060"/>
                </a:solidFill>
                <a:latin typeface="Candara"/>
              </a:rPr>
              <a:t>1</a:t>
            </a:fld>
            <a:endParaRPr b="0" lang="fr-FR" sz="1200" spc="-1" strike="noStrike">
              <a:latin typeface="Times New Roman"/>
            </a:endParaRPr>
          </a:p>
        </p:txBody>
      </p:sp>
    </p:spTree>
  </p:cSld>
  <mc:AlternateContent>
    <mc:Choice Requires="p14">
      <p:transition advTm="15000" p14:dur="10"/>
    </mc:Choice>
    <mc:Fallback>
      <p:transition advTm="15000"/>
    </mc:Fallback>
  </mc:AlternateContent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TextShape 1"/>
          <p:cNvSpPr txBox="1"/>
          <p:nvPr/>
        </p:nvSpPr>
        <p:spPr>
          <a:xfrm>
            <a:off x="628560" y="365040"/>
            <a:ext cx="7886520" cy="5238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1" lang="en-US" sz="3200" spc="-1" strike="noStrike">
                <a:solidFill>
                  <a:srgbClr val="002060"/>
                </a:solidFill>
                <a:latin typeface="Candara"/>
                <a:ea typeface="Candara"/>
              </a:rPr>
              <a:t>Non-supervised learning 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66" name="TextShape 2"/>
          <p:cNvSpPr txBox="1"/>
          <p:nvPr/>
        </p:nvSpPr>
        <p:spPr>
          <a:xfrm>
            <a:off x="6434280" y="6246720"/>
            <a:ext cx="938880" cy="2462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fld id="{79374535-F771-41E4-9FD6-C0F0710E6169}" type="slidenum">
              <a:rPr b="0" lang="fr-FR" sz="1200" spc="-1" strike="noStrike">
                <a:solidFill>
                  <a:srgbClr val="002060"/>
                </a:solidFill>
                <a:latin typeface="Candara"/>
              </a:rPr>
              <a:t>13</a:t>
            </a:fld>
            <a:endParaRPr b="0" lang="fr-FR" sz="1200" spc="-1" strike="noStrike">
              <a:latin typeface="Times New Roman"/>
            </a:endParaRPr>
          </a:p>
        </p:txBody>
      </p:sp>
    </p:spTree>
  </p:cSld>
  <mc:AlternateContent>
    <mc:Choice Requires="p14">
      <p:transition advTm="15000" p14:dur="10"/>
    </mc:Choice>
    <mc:Fallback>
      <p:transition advTm="15000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TextShape 1"/>
          <p:cNvSpPr txBox="1"/>
          <p:nvPr/>
        </p:nvSpPr>
        <p:spPr>
          <a:xfrm>
            <a:off x="628560" y="365040"/>
            <a:ext cx="7886520" cy="5238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1" lang="en-US" sz="3200" spc="-1" strike="noStrike">
                <a:solidFill>
                  <a:srgbClr val="002060"/>
                </a:solidFill>
                <a:latin typeface="Candara"/>
                <a:ea typeface="Candara"/>
              </a:rPr>
              <a:t>Summary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68" name="TextShape 2"/>
          <p:cNvSpPr txBox="1"/>
          <p:nvPr/>
        </p:nvSpPr>
        <p:spPr>
          <a:xfrm>
            <a:off x="628560" y="1114920"/>
            <a:ext cx="7886520" cy="50619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000" spc="-1" strike="noStrike">
                <a:solidFill>
                  <a:srgbClr val="002060"/>
                </a:solidFill>
                <a:latin typeface="Candara"/>
                <a:ea typeface="Candara"/>
              </a:rPr>
              <a:t>Features</a:t>
            </a:r>
            <a:endParaRPr b="0" lang="en-US" sz="2000" spc="-1" strike="noStrike">
              <a:solidFill>
                <a:srgbClr val="002060"/>
              </a:solidFill>
              <a:latin typeface="Candara"/>
            </a:endParaRPr>
          </a:p>
          <a:p>
            <a:pPr marL="457200">
              <a:lnSpc>
                <a:spcPct val="90000"/>
              </a:lnSpc>
              <a:spcBef>
                <a:spcPts val="499"/>
              </a:spcBef>
            </a:pPr>
            <a:r>
              <a:rPr b="0" lang="en-US" sz="1800" spc="-1" strike="noStrike">
                <a:solidFill>
                  <a:srgbClr val="002060"/>
                </a:solidFill>
                <a:latin typeface="Candara"/>
                <a:ea typeface="Candara"/>
              </a:rPr>
              <a:t>developed range of features based on ...</a:t>
            </a:r>
            <a:endParaRPr b="0" lang="en-US" sz="1800" spc="-1" strike="noStrike">
              <a:solidFill>
                <a:srgbClr val="002060"/>
              </a:solidFill>
              <a:latin typeface="Candara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000" spc="-1" strike="noStrike">
                <a:solidFill>
                  <a:srgbClr val="002060"/>
                </a:solidFill>
                <a:latin typeface="Candara"/>
                <a:ea typeface="Candara"/>
              </a:rPr>
              <a:t>Supervised learning</a:t>
            </a:r>
            <a:endParaRPr b="0" lang="en-US" sz="2000" spc="-1" strike="noStrike">
              <a:solidFill>
                <a:srgbClr val="002060"/>
              </a:solidFill>
              <a:latin typeface="Candara"/>
            </a:endParaRPr>
          </a:p>
          <a:p>
            <a:pPr marL="457200">
              <a:lnSpc>
                <a:spcPct val="90000"/>
              </a:lnSpc>
              <a:spcBef>
                <a:spcPts val="499"/>
              </a:spcBef>
            </a:pPr>
            <a:r>
              <a:rPr b="0" lang="en-US" sz="1800" spc="-1" strike="noStrike">
                <a:solidFill>
                  <a:srgbClr val="002060"/>
                </a:solidFill>
                <a:latin typeface="Candara"/>
                <a:ea typeface="Candara"/>
              </a:rPr>
              <a:t>Some predictive capability – not excellent, but a good starting point</a:t>
            </a:r>
            <a:endParaRPr b="0" lang="en-US" sz="1800" spc="-1" strike="noStrike">
              <a:solidFill>
                <a:srgbClr val="002060"/>
              </a:solidFill>
              <a:latin typeface="Candara"/>
            </a:endParaRPr>
          </a:p>
          <a:p>
            <a:pPr marL="914400">
              <a:lnSpc>
                <a:spcPct val="90000"/>
              </a:lnSpc>
              <a:spcBef>
                <a:spcPts val="499"/>
              </a:spcBef>
            </a:pPr>
            <a:endParaRPr b="0" lang="en-US" sz="1800" spc="-1" strike="noStrike">
              <a:solidFill>
                <a:srgbClr val="002060"/>
              </a:solidFill>
              <a:latin typeface="Candara"/>
            </a:endParaRPr>
          </a:p>
          <a:p>
            <a:pPr marL="457200">
              <a:lnSpc>
                <a:spcPct val="90000"/>
              </a:lnSpc>
              <a:spcBef>
                <a:spcPts val="499"/>
              </a:spcBef>
            </a:pPr>
            <a:r>
              <a:rPr b="0" lang="en-US" sz="1800" spc="-1" strike="noStrike">
                <a:solidFill>
                  <a:srgbClr val="002060"/>
                </a:solidFill>
                <a:latin typeface="Candara"/>
                <a:ea typeface="Candara"/>
              </a:rPr>
              <a:t>Consider additional supplementary data sources</a:t>
            </a:r>
            <a:endParaRPr b="0" lang="en-US" sz="1800" spc="-1" strike="noStrike">
              <a:solidFill>
                <a:srgbClr val="002060"/>
              </a:solidFill>
              <a:latin typeface="Candara"/>
            </a:endParaRPr>
          </a:p>
          <a:p>
            <a:pPr marL="457200">
              <a:lnSpc>
                <a:spcPct val="90000"/>
              </a:lnSpc>
              <a:spcBef>
                <a:spcPts val="499"/>
              </a:spcBef>
            </a:pPr>
            <a:endParaRPr b="0" lang="en-US" sz="1800" spc="-1" strike="noStrike">
              <a:solidFill>
                <a:srgbClr val="002060"/>
              </a:solidFill>
              <a:latin typeface="Candara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000" spc="-1" strike="noStrike">
                <a:solidFill>
                  <a:srgbClr val="002060"/>
                </a:solidFill>
                <a:latin typeface="Candara"/>
                <a:ea typeface="Candara"/>
              </a:rPr>
              <a:t>Non-supervised learning</a:t>
            </a:r>
            <a:endParaRPr b="0" lang="en-US" sz="2000" spc="-1" strike="noStrike">
              <a:solidFill>
                <a:srgbClr val="002060"/>
              </a:solidFill>
              <a:latin typeface="Candara"/>
            </a:endParaRPr>
          </a:p>
          <a:p>
            <a:pPr marL="457200">
              <a:lnSpc>
                <a:spcPct val="90000"/>
              </a:lnSpc>
              <a:spcBef>
                <a:spcPts val="499"/>
              </a:spcBef>
            </a:pPr>
            <a:r>
              <a:rPr b="0" lang="en-US" sz="1800" spc="-1" strike="noStrike">
                <a:solidFill>
                  <a:srgbClr val="002060"/>
                </a:solidFill>
                <a:latin typeface="Candara"/>
                <a:ea typeface="Candara"/>
              </a:rPr>
              <a:t>Initial patterns emerging to support understanding</a:t>
            </a:r>
            <a:endParaRPr b="0" lang="en-US" sz="1800" spc="-1" strike="noStrike">
              <a:solidFill>
                <a:srgbClr val="002060"/>
              </a:solidFill>
              <a:latin typeface="Candara"/>
            </a:endParaRPr>
          </a:p>
          <a:p>
            <a:pPr marL="457200">
              <a:lnSpc>
                <a:spcPct val="90000"/>
              </a:lnSpc>
              <a:spcBef>
                <a:spcPts val="499"/>
              </a:spcBef>
            </a:pPr>
            <a:r>
              <a:rPr b="0" lang="en-US" sz="1800" spc="-1" strike="noStrike">
                <a:solidFill>
                  <a:srgbClr val="002060"/>
                </a:solidFill>
                <a:latin typeface="Candara"/>
                <a:ea typeface="Candara"/>
              </a:rPr>
              <a:t>re-visit after additional features incorporated in data set</a:t>
            </a:r>
            <a:endParaRPr b="0" lang="en-US" sz="1800" spc="-1" strike="noStrike">
              <a:solidFill>
                <a:srgbClr val="002060"/>
              </a:solidFill>
              <a:latin typeface="Candara"/>
            </a:endParaRPr>
          </a:p>
          <a:p>
            <a:pPr marL="914400">
              <a:lnSpc>
                <a:spcPct val="90000"/>
              </a:lnSpc>
              <a:spcBef>
                <a:spcPts val="499"/>
              </a:spcBef>
            </a:pPr>
            <a:endParaRPr b="0" lang="en-US" sz="1800" spc="-1" strike="noStrike">
              <a:solidFill>
                <a:srgbClr val="002060"/>
              </a:solidFill>
              <a:latin typeface="Candara"/>
            </a:endParaRPr>
          </a:p>
        </p:txBody>
      </p:sp>
      <p:sp>
        <p:nvSpPr>
          <p:cNvPr id="269" name="TextShape 3"/>
          <p:cNvSpPr txBox="1"/>
          <p:nvPr/>
        </p:nvSpPr>
        <p:spPr>
          <a:xfrm>
            <a:off x="6434280" y="6246720"/>
            <a:ext cx="938880" cy="2462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fld id="{5DECA3F2-0E83-4EB5-96B4-8E2D3D6AAD11}" type="slidenum">
              <a:rPr b="0" lang="fr-FR" sz="1200" spc="-1" strike="noStrike">
                <a:solidFill>
                  <a:srgbClr val="002060"/>
                </a:solidFill>
                <a:latin typeface="Candara"/>
              </a:rPr>
              <a:t>13</a:t>
            </a:fld>
            <a:endParaRPr b="0" lang="fr-FR" sz="1200" spc="-1" strike="noStrike">
              <a:latin typeface="Times New Roman"/>
            </a:endParaRPr>
          </a:p>
        </p:txBody>
      </p:sp>
    </p:spTree>
  </p:cSld>
  <mc:AlternateContent>
    <mc:Choice Requires="p14">
      <p:transition advTm="15000" p14:dur="10"/>
    </mc:Choice>
    <mc:Fallback>
      <p:transition advTm="15000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extShape 1"/>
          <p:cNvSpPr txBox="1"/>
          <p:nvPr/>
        </p:nvSpPr>
        <p:spPr>
          <a:xfrm>
            <a:off x="628560" y="365040"/>
            <a:ext cx="7886520" cy="5238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1" lang="en-US" sz="3200" spc="-1" strike="noStrike">
                <a:solidFill>
                  <a:srgbClr val="002060"/>
                </a:solidFill>
                <a:latin typeface="Candara"/>
                <a:ea typeface="Candara"/>
              </a:rPr>
              <a:t>Summary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1" name="TextShape 2"/>
          <p:cNvSpPr txBox="1"/>
          <p:nvPr/>
        </p:nvSpPr>
        <p:spPr>
          <a:xfrm>
            <a:off x="628560" y="1114920"/>
            <a:ext cx="7886520" cy="5061960"/>
          </a:xfrm>
          <a:prstGeom prst="rect">
            <a:avLst/>
          </a:prstGeom>
          <a:noFill/>
          <a:ln>
            <a:noFill/>
          </a:ln>
        </p:spPr>
        <p:txBody>
          <a:bodyPr/>
          <a:p>
            <a:endParaRPr b="0" lang="en-US" sz="2800" spc="-1" strike="noStrike">
              <a:solidFill>
                <a:srgbClr val="002060"/>
              </a:solidFill>
              <a:latin typeface="Candara"/>
            </a:endParaRPr>
          </a:p>
        </p:txBody>
      </p:sp>
      <p:sp>
        <p:nvSpPr>
          <p:cNvPr id="272" name="TextShape 3"/>
          <p:cNvSpPr txBox="1"/>
          <p:nvPr/>
        </p:nvSpPr>
        <p:spPr>
          <a:xfrm>
            <a:off x="6434280" y="6246720"/>
            <a:ext cx="938880" cy="2462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fld id="{371625CF-2B27-4C8E-81F0-D347DC2810D8}" type="slidenum">
              <a:rPr b="0" lang="fr-FR" sz="1200" spc="-1" strike="noStrike">
                <a:solidFill>
                  <a:srgbClr val="002060"/>
                </a:solidFill>
                <a:latin typeface="Candara"/>
              </a:rPr>
              <a:t>13</a:t>
            </a:fld>
            <a:endParaRPr b="0" lang="fr-FR" sz="1200" spc="-1" strike="noStrike">
              <a:latin typeface="Times New Roman"/>
            </a:endParaRPr>
          </a:p>
        </p:txBody>
      </p:sp>
    </p:spTree>
  </p:cSld>
  <mc:AlternateContent>
    <mc:Choice Requires="p14">
      <p:transition advTm="15000" p14:dur="10"/>
    </mc:Choice>
    <mc:Fallback>
      <p:transition advTm="15000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CustomShape 1"/>
          <p:cNvSpPr/>
          <p:nvPr/>
        </p:nvSpPr>
        <p:spPr>
          <a:xfrm>
            <a:off x="0" y="0"/>
            <a:ext cx="9143640" cy="6108480"/>
          </a:xfrm>
          <a:prstGeom prst="roundRect">
            <a:avLst>
              <a:gd name="adj" fmla="val 16667"/>
            </a:avLst>
          </a:prstGeom>
          <a:solidFill>
            <a:srgbClr val="002060">
              <a:alpha val="20000"/>
            </a:srgbClr>
          </a:solidFill>
          <a:ln w="1908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fr-FR" sz="4000" spc="-1" strike="noStrike">
                <a:solidFill>
                  <a:srgbClr val="000000"/>
                </a:solidFill>
                <a:latin typeface="Candara"/>
              </a:rPr>
              <a:t>Thank you &amp;</a:t>
            </a:r>
            <a:endParaRPr b="0" lang="fr-FR" sz="4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fr-FR" sz="4000" spc="-1" strike="noStrike">
                <a:solidFill>
                  <a:srgbClr val="000000"/>
                </a:solidFill>
                <a:latin typeface="Candara"/>
              </a:rPr>
              <a:t>safe commuting</a:t>
            </a:r>
            <a:endParaRPr b="0" lang="fr-FR" sz="4000" spc="-1" strike="noStrike">
              <a:latin typeface="Arial"/>
            </a:endParaRPr>
          </a:p>
        </p:txBody>
      </p:sp>
      <p:sp>
        <p:nvSpPr>
          <p:cNvPr id="274" name="TextShape 2"/>
          <p:cNvSpPr txBox="1"/>
          <p:nvPr/>
        </p:nvSpPr>
        <p:spPr>
          <a:xfrm>
            <a:off x="6434280" y="6246720"/>
            <a:ext cx="938880" cy="2462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fld id="{864A24F7-667E-4DA0-A2BF-0ECCC33794BB}" type="slidenum">
              <a:rPr b="0" lang="fr-FR" sz="1200" spc="-1" strike="noStrike">
                <a:solidFill>
                  <a:srgbClr val="002060"/>
                </a:solidFill>
                <a:latin typeface="Candara"/>
              </a:rPr>
              <a:t>13</a:t>
            </a:fld>
            <a:endParaRPr b="0" lang="fr-FR" sz="1200" spc="-1" strike="noStrike">
              <a:latin typeface="Times New Roman"/>
            </a:endParaRPr>
          </a:p>
        </p:txBody>
      </p:sp>
    </p:spTree>
  </p:cSld>
  <mc:AlternateContent>
    <mc:Choice Requires="p14">
      <p:transition p14:dur="10"/>
    </mc:Choice>
    <mc:Fallback>
      <p:transition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Picture 2" descr=""/>
          <p:cNvPicPr/>
          <p:nvPr/>
        </p:nvPicPr>
        <p:blipFill>
          <a:blip r:embed="rId1"/>
          <a:stretch/>
        </p:blipFill>
        <p:spPr>
          <a:xfrm>
            <a:off x="0" y="1143000"/>
            <a:ext cx="9143640" cy="4571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advTm="15000" p14:dur="10"/>
    </mc:Choice>
    <mc:Fallback>
      <p:transition advTm="15000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Picture 2" descr=""/>
          <p:cNvPicPr/>
          <p:nvPr/>
        </p:nvPicPr>
        <p:blipFill>
          <a:blip r:embed="rId1"/>
          <a:stretch/>
        </p:blipFill>
        <p:spPr>
          <a:xfrm>
            <a:off x="0" y="1143000"/>
            <a:ext cx="9143640" cy="4571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advTm="15000" p14:dur="10"/>
    </mc:Choice>
    <mc:Fallback>
      <p:transition advTm="15000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Picture 2" descr=""/>
          <p:cNvPicPr/>
          <p:nvPr/>
        </p:nvPicPr>
        <p:blipFill>
          <a:blip r:embed="rId1"/>
          <a:stretch/>
        </p:blipFill>
        <p:spPr>
          <a:xfrm>
            <a:off x="0" y="1143000"/>
            <a:ext cx="9143640" cy="4571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advTm="15000" p14:dur="10"/>
    </mc:Choice>
    <mc:Fallback>
      <p:transition advTm="15000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Picture 2" descr=""/>
          <p:cNvPicPr/>
          <p:nvPr/>
        </p:nvPicPr>
        <p:blipFill>
          <a:blip r:embed="rId1"/>
          <a:stretch/>
        </p:blipFill>
        <p:spPr>
          <a:xfrm>
            <a:off x="0" y="1143000"/>
            <a:ext cx="9143640" cy="4571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advTm="15000" p14:dur="10"/>
    </mc:Choice>
    <mc:Fallback>
      <p:transition advTm="15000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Picture 2" descr=""/>
          <p:cNvPicPr/>
          <p:nvPr/>
        </p:nvPicPr>
        <p:blipFill>
          <a:blip r:embed="rId1"/>
          <a:stretch/>
        </p:blipFill>
        <p:spPr>
          <a:xfrm>
            <a:off x="0" y="1143000"/>
            <a:ext cx="9143640" cy="4571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advTm="15000" p14:dur="10"/>
    </mc:Choice>
    <mc:Fallback>
      <p:transition advTm="15000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Picture 2" descr=""/>
          <p:cNvPicPr/>
          <p:nvPr/>
        </p:nvPicPr>
        <p:blipFill>
          <a:blip r:embed="rId1"/>
          <a:stretch/>
        </p:blipFill>
        <p:spPr>
          <a:xfrm>
            <a:off x="285840" y="857160"/>
            <a:ext cx="8572320" cy="51433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advTm="15000" p14:dur="10"/>
    </mc:Choice>
    <mc:Fallback>
      <p:transition advTm="15000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TextShape 1"/>
          <p:cNvSpPr txBox="1"/>
          <p:nvPr/>
        </p:nvSpPr>
        <p:spPr>
          <a:xfrm>
            <a:off x="628560" y="365040"/>
            <a:ext cx="7886520" cy="5238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1" lang="en-US" sz="3200" spc="-1" strike="noStrike">
                <a:solidFill>
                  <a:srgbClr val="002060"/>
                </a:solidFill>
                <a:latin typeface="Candara"/>
                <a:ea typeface="Candara"/>
              </a:rPr>
              <a:t>Opportunity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9" name="TextShape 2"/>
          <p:cNvSpPr txBox="1"/>
          <p:nvPr/>
        </p:nvSpPr>
        <p:spPr>
          <a:xfrm>
            <a:off x="628560" y="1114920"/>
            <a:ext cx="7886520" cy="50619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206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2060"/>
                </a:solidFill>
                <a:latin typeface="Candara"/>
                <a:ea typeface="Candara"/>
              </a:rPr>
              <a:t>Description of pedestrian safety as a concept</a:t>
            </a:r>
            <a:endParaRPr b="0" lang="en-US" sz="2800" spc="-1" strike="noStrike">
              <a:solidFill>
                <a:srgbClr val="002060"/>
              </a:solidFill>
              <a:latin typeface="Candara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206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2060"/>
                </a:solidFill>
                <a:latin typeface="Candara"/>
                <a:ea typeface="Candara"/>
              </a:rPr>
              <a:t>what is it</a:t>
            </a:r>
            <a:endParaRPr b="0" lang="en-US" sz="2800" spc="-1" strike="noStrike">
              <a:solidFill>
                <a:srgbClr val="002060"/>
              </a:solidFill>
              <a:latin typeface="Candara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206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2060"/>
                </a:solidFill>
                <a:latin typeface="Candara"/>
                <a:ea typeface="Candara"/>
              </a:rPr>
              <a:t>why it is interesting to pursue this project</a:t>
            </a:r>
            <a:endParaRPr b="0" lang="en-US" sz="2800" spc="-1" strike="noStrike">
              <a:solidFill>
                <a:srgbClr val="002060"/>
              </a:solidFill>
              <a:latin typeface="Candara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206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2060"/>
                </a:solidFill>
                <a:latin typeface="Candara"/>
                <a:ea typeface="Candara"/>
              </a:rPr>
              <a:t>what was motivation to involve with this</a:t>
            </a:r>
            <a:endParaRPr b="0" lang="en-US" sz="2800" spc="-1" strike="noStrike">
              <a:solidFill>
                <a:srgbClr val="002060"/>
              </a:solidFill>
              <a:latin typeface="Candara"/>
            </a:endParaRPr>
          </a:p>
        </p:txBody>
      </p:sp>
      <p:sp>
        <p:nvSpPr>
          <p:cNvPr id="190" name="TextShape 3"/>
          <p:cNvSpPr txBox="1"/>
          <p:nvPr/>
        </p:nvSpPr>
        <p:spPr>
          <a:xfrm>
            <a:off x="6434280" y="6246720"/>
            <a:ext cx="938880" cy="2462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fld id="{7F4228BD-CE0A-4A99-AC69-5C67D320A731}" type="slidenum">
              <a:rPr b="0" lang="fr-FR" sz="1200" spc="-1" strike="noStrike">
                <a:solidFill>
                  <a:srgbClr val="002060"/>
                </a:solidFill>
                <a:latin typeface="Candara"/>
              </a:rPr>
              <a:t>1</a:t>
            </a:fld>
            <a:endParaRPr b="0" lang="fr-FR" sz="1200" spc="-1" strike="noStrike">
              <a:latin typeface="Times New Roman"/>
            </a:endParaRPr>
          </a:p>
        </p:txBody>
      </p:sp>
    </p:spTree>
  </p:cSld>
  <mc:AlternateContent>
    <mc:Choice Requires="p14">
      <p:transition advTm="15000" p14:dur="10"/>
    </mc:Choice>
    <mc:Fallback>
      <p:transition advTm="15000"/>
    </mc:Fallback>
  </mc:AlternateContent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Picture 2" descr=""/>
          <p:cNvPicPr/>
          <p:nvPr/>
        </p:nvPicPr>
        <p:blipFill>
          <a:blip r:embed="rId1"/>
          <a:stretch/>
        </p:blipFill>
        <p:spPr>
          <a:xfrm>
            <a:off x="285840" y="857160"/>
            <a:ext cx="8572320" cy="5143320"/>
          </a:xfrm>
          <a:prstGeom prst="rect">
            <a:avLst/>
          </a:prstGeom>
          <a:ln>
            <a:noFill/>
          </a:ln>
        </p:spPr>
      </p:pic>
      <p:sp>
        <p:nvSpPr>
          <p:cNvPr id="282" name="TextShape 1"/>
          <p:cNvSpPr txBox="1"/>
          <p:nvPr/>
        </p:nvSpPr>
        <p:spPr>
          <a:xfrm>
            <a:off x="628560" y="365040"/>
            <a:ext cx="7886520" cy="5238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1" lang="en-US" sz="3200" spc="-1" strike="noStrike">
                <a:solidFill>
                  <a:srgbClr val="002060"/>
                </a:solidFill>
                <a:latin typeface="Candara"/>
                <a:ea typeface="Candara"/>
              </a:rPr>
              <a:t>property xfers - qty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advTm="15000" p14:dur="10"/>
    </mc:Choice>
    <mc:Fallback>
      <p:transition advTm="15000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Picture 2" descr=""/>
          <p:cNvPicPr/>
          <p:nvPr/>
        </p:nvPicPr>
        <p:blipFill>
          <a:blip r:embed="rId1"/>
          <a:stretch/>
        </p:blipFill>
        <p:spPr>
          <a:xfrm>
            <a:off x="571680" y="857160"/>
            <a:ext cx="8000640" cy="5143320"/>
          </a:xfrm>
          <a:prstGeom prst="rect">
            <a:avLst/>
          </a:prstGeom>
          <a:ln>
            <a:noFill/>
          </a:ln>
        </p:spPr>
      </p:pic>
      <p:sp>
        <p:nvSpPr>
          <p:cNvPr id="284" name="TextShape 1"/>
          <p:cNvSpPr txBox="1"/>
          <p:nvPr/>
        </p:nvSpPr>
        <p:spPr>
          <a:xfrm>
            <a:off x="628560" y="365040"/>
            <a:ext cx="7886520" cy="5238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1" lang="en-US" sz="3200" spc="-1" strike="noStrike">
                <a:solidFill>
                  <a:srgbClr val="002060"/>
                </a:solidFill>
                <a:latin typeface="Candara"/>
                <a:ea typeface="Candara"/>
              </a:rPr>
              <a:t>Bus stops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advTm="15000" p14:dur="10"/>
    </mc:Choice>
    <mc:Fallback>
      <p:transition advTm="15000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" name="Picture 2" descr=""/>
          <p:cNvPicPr/>
          <p:nvPr/>
        </p:nvPicPr>
        <p:blipFill>
          <a:blip r:embed="rId1"/>
          <a:stretch/>
        </p:blipFill>
        <p:spPr>
          <a:xfrm>
            <a:off x="0" y="1143000"/>
            <a:ext cx="9143640" cy="4571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advTm="15000" p14:dur="10"/>
    </mc:Choice>
    <mc:Fallback>
      <p:transition advTm="15000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Picture 2" descr=""/>
          <p:cNvPicPr/>
          <p:nvPr/>
        </p:nvPicPr>
        <p:blipFill>
          <a:blip r:embed="rId1"/>
          <a:stretch/>
        </p:blipFill>
        <p:spPr>
          <a:xfrm>
            <a:off x="0" y="1143000"/>
            <a:ext cx="9143640" cy="4571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advTm="15000" p14:dur="10"/>
    </mc:Choice>
    <mc:Fallback>
      <p:transition advTm="15000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TextShape 1"/>
          <p:cNvSpPr txBox="1"/>
          <p:nvPr/>
        </p:nvSpPr>
        <p:spPr>
          <a:xfrm>
            <a:off x="6434280" y="6246720"/>
            <a:ext cx="938880" cy="2462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fld id="{E96A788A-8C62-4BF0-BA1D-A9EC9429AB25}" type="slidenum">
              <a:rPr b="0" lang="fr-FR" sz="1200" spc="-1" strike="noStrike">
                <a:solidFill>
                  <a:srgbClr val="002060"/>
                </a:solidFill>
                <a:latin typeface="Candara"/>
              </a:rPr>
              <a:t>13</a:t>
            </a:fld>
            <a:endParaRPr b="0" lang="fr-FR" sz="1200" spc="-1" strike="noStrike">
              <a:latin typeface="Times New Roman"/>
            </a:endParaRPr>
          </a:p>
        </p:txBody>
      </p:sp>
      <p:pic>
        <p:nvPicPr>
          <p:cNvPr id="288" name="Picture 2" descr=""/>
          <p:cNvPicPr/>
          <p:nvPr/>
        </p:nvPicPr>
        <p:blipFill>
          <a:blip r:embed="rId1"/>
          <a:stretch/>
        </p:blipFill>
        <p:spPr>
          <a:xfrm>
            <a:off x="382680" y="462600"/>
            <a:ext cx="2806560" cy="5452920"/>
          </a:xfrm>
          <a:prstGeom prst="rect">
            <a:avLst/>
          </a:prstGeom>
          <a:ln>
            <a:noFill/>
          </a:ln>
        </p:spPr>
      </p:pic>
      <p:pic>
        <p:nvPicPr>
          <p:cNvPr id="289" name="Picture 3" descr=""/>
          <p:cNvPicPr/>
          <p:nvPr/>
        </p:nvPicPr>
        <p:blipFill>
          <a:blip r:embed="rId2"/>
          <a:stretch/>
        </p:blipFill>
        <p:spPr>
          <a:xfrm>
            <a:off x="4572000" y="1786680"/>
            <a:ext cx="4271400" cy="3284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advTm="15000" p14:dur="10"/>
    </mc:Choice>
    <mc:Fallback>
      <p:transition advTm="15000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TextShape 1"/>
          <p:cNvSpPr txBox="1"/>
          <p:nvPr/>
        </p:nvSpPr>
        <p:spPr>
          <a:xfrm>
            <a:off x="628560" y="365040"/>
            <a:ext cx="7886520" cy="5238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1" lang="en-US" sz="3200" spc="-1" strike="noStrike">
                <a:solidFill>
                  <a:srgbClr val="002060"/>
                </a:solidFill>
                <a:latin typeface="Candara"/>
                <a:ea typeface="Candara"/>
              </a:rPr>
              <a:t>Cincinnati – pedestrian safety experience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2" name="TextShape 2"/>
          <p:cNvSpPr txBox="1"/>
          <p:nvPr/>
        </p:nvSpPr>
        <p:spPr>
          <a:xfrm>
            <a:off x="628560" y="3755880"/>
            <a:ext cx="6664320" cy="3978720"/>
          </a:xfrm>
          <a:prstGeom prst="rect">
            <a:avLst/>
          </a:prstGeom>
          <a:solidFill>
            <a:srgbClr val="f2f2f2"/>
          </a:solidFill>
          <a:ln>
            <a:solidFill>
              <a:srgbClr val="354ca1"/>
            </a:solidFill>
          </a:ln>
        </p:spPr>
        <p:txBody>
          <a:bodyPr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206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2060"/>
                </a:solidFill>
                <a:latin typeface="Candara"/>
                <a:ea typeface="Candara"/>
              </a:rPr>
              <a:t>Fatalities : ~12 / year</a:t>
            </a:r>
            <a:endParaRPr b="0" lang="en-US" sz="2400" spc="-1" strike="noStrike">
              <a:solidFill>
                <a:srgbClr val="002060"/>
              </a:solidFill>
              <a:latin typeface="Candara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206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2060"/>
                </a:solidFill>
                <a:latin typeface="Candara"/>
                <a:ea typeface="Candara"/>
              </a:rPr>
              <a:t>Accidents w/ injuries : 350 / year </a:t>
            </a:r>
            <a:endParaRPr b="0" lang="en-US" sz="2400" spc="-1" strike="noStrike">
              <a:solidFill>
                <a:srgbClr val="002060"/>
              </a:solidFill>
              <a:latin typeface="Candara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206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2060"/>
                </a:solidFill>
                <a:latin typeface="Candara"/>
                <a:ea typeface="Candara"/>
              </a:rPr>
              <a:t>Total pedestrian involved accidents : 700 / year</a:t>
            </a:r>
            <a:endParaRPr b="0" lang="en-US" sz="2400" spc="-1" strike="noStrike">
              <a:solidFill>
                <a:srgbClr val="002060"/>
              </a:solidFill>
              <a:latin typeface="Candara"/>
            </a:endParaRPr>
          </a:p>
        </p:txBody>
      </p:sp>
      <p:sp>
        <p:nvSpPr>
          <p:cNvPr id="193" name="TextShape 3"/>
          <p:cNvSpPr txBox="1"/>
          <p:nvPr/>
        </p:nvSpPr>
        <p:spPr>
          <a:xfrm>
            <a:off x="6434280" y="6246720"/>
            <a:ext cx="938880" cy="2462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fld id="{72955DF5-ED10-4E24-A2E6-5FC73506185C}" type="slidenum">
              <a:rPr b="0" lang="fr-FR" sz="1200" spc="-1" strike="noStrike">
                <a:solidFill>
                  <a:srgbClr val="002060"/>
                </a:solidFill>
                <a:latin typeface="Candara"/>
              </a:rPr>
              <a:t>1</a:t>
            </a:fld>
            <a:endParaRPr b="0" lang="fr-FR" sz="1200" spc="-1" strike="noStrike">
              <a:latin typeface="Times New Roman"/>
            </a:endParaRPr>
          </a:p>
        </p:txBody>
      </p:sp>
      <p:pic>
        <p:nvPicPr>
          <p:cNvPr id="194" name="Content Placeholder 4" descr=""/>
          <p:cNvPicPr/>
          <p:nvPr/>
        </p:nvPicPr>
        <p:blipFill>
          <a:blip r:embed="rId1"/>
          <a:stretch/>
        </p:blipFill>
        <p:spPr>
          <a:xfrm>
            <a:off x="430560" y="1045440"/>
            <a:ext cx="4937760" cy="2468520"/>
          </a:xfrm>
          <a:prstGeom prst="rect">
            <a:avLst/>
          </a:prstGeom>
          <a:ln>
            <a:noFill/>
          </a:ln>
        </p:spPr>
      </p:pic>
      <p:sp>
        <p:nvSpPr>
          <p:cNvPr id="195" name="CustomShape 4"/>
          <p:cNvSpPr/>
          <p:nvPr/>
        </p:nvSpPr>
        <p:spPr>
          <a:xfrm>
            <a:off x="6257520" y="1820880"/>
            <a:ext cx="2565720" cy="13093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2000" spc="-1" strike="noStrike">
                <a:solidFill>
                  <a:srgbClr val="000000"/>
                </a:solidFill>
                <a:latin typeface="Candara"/>
              </a:rPr>
              <a:t>add some comparative data vs. national averages</a:t>
            </a:r>
            <a:endParaRPr b="0" lang="fr-FR" sz="2000" spc="-1" strike="noStrike">
              <a:latin typeface="Arial"/>
            </a:endParaRPr>
          </a:p>
        </p:txBody>
      </p:sp>
    </p:spTree>
  </p:cSld>
  <mc:AlternateContent>
    <mc:Choice Requires="p14">
      <p:transition advTm="15000" p14:dur="10"/>
    </mc:Choice>
    <mc:Fallback>
      <p:transition advTm="15000"/>
    </mc:Fallback>
  </mc:AlternateContent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Picture 2" descr=""/>
          <p:cNvPicPr/>
          <p:nvPr/>
        </p:nvPicPr>
        <p:blipFill>
          <a:blip r:embed="rId1"/>
          <a:stretch/>
        </p:blipFill>
        <p:spPr>
          <a:xfrm>
            <a:off x="628560" y="1119600"/>
            <a:ext cx="6346080" cy="3172680"/>
          </a:xfrm>
          <a:prstGeom prst="rect">
            <a:avLst/>
          </a:prstGeom>
          <a:ln>
            <a:noFill/>
          </a:ln>
        </p:spPr>
      </p:pic>
      <p:sp>
        <p:nvSpPr>
          <p:cNvPr id="197" name="TextShape 1"/>
          <p:cNvSpPr txBox="1"/>
          <p:nvPr/>
        </p:nvSpPr>
        <p:spPr>
          <a:xfrm>
            <a:off x="628560" y="365040"/>
            <a:ext cx="7886520" cy="5238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1" lang="en-US" sz="3200" spc="-1" strike="noStrike">
                <a:solidFill>
                  <a:srgbClr val="002060"/>
                </a:solidFill>
                <a:latin typeface="Candara"/>
                <a:ea typeface="Candara"/>
              </a:rPr>
              <a:t>pedestrian accidents – locations / severity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8" name="CustomShape 2"/>
          <p:cNvSpPr/>
          <p:nvPr/>
        </p:nvSpPr>
        <p:spPr>
          <a:xfrm>
            <a:off x="783000" y="4523400"/>
            <a:ext cx="7886520" cy="15386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354ca1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 fontScale="88000"/>
          </a:bodyPr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2060"/>
              </a:buClr>
              <a:buFont typeface="Arial"/>
              <a:buChar char="•"/>
            </a:pPr>
            <a:r>
              <a:rPr b="0" lang="fr-FR" sz="2400" spc="-1" strike="noStrike">
                <a:solidFill>
                  <a:srgbClr val="002060"/>
                </a:solidFill>
                <a:latin typeface="Candara"/>
                <a:ea typeface="Candara"/>
              </a:rPr>
              <a:t>Characteristics</a:t>
            </a:r>
            <a:endParaRPr b="0" lang="fr-FR" sz="2400" spc="-1" strike="noStrike">
              <a:latin typeface="Arial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002060"/>
              </a:buClr>
              <a:buFont typeface="Arial"/>
              <a:buChar char="•"/>
            </a:pPr>
            <a:r>
              <a:rPr b="0" lang="fr-FR" sz="2000" spc="-1" strike="noStrike">
                <a:solidFill>
                  <a:srgbClr val="002060"/>
                </a:solidFill>
                <a:latin typeface="Candara"/>
                <a:ea typeface="Candara"/>
              </a:rPr>
              <a:t>widely dispersed across the city</a:t>
            </a:r>
            <a:endParaRPr b="0" lang="fr-FR" sz="2000" spc="-1" strike="noStrike">
              <a:latin typeface="Arial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002060"/>
              </a:buClr>
              <a:buFont typeface="Arial"/>
              <a:buChar char="•"/>
            </a:pPr>
            <a:r>
              <a:rPr b="0" lang="fr-FR" sz="2000" spc="-1" strike="noStrike">
                <a:solidFill>
                  <a:srgbClr val="002060"/>
                </a:solidFill>
                <a:latin typeface="Candara"/>
                <a:ea typeface="Candara"/>
              </a:rPr>
              <a:t>heaviest concentration at city center &amp; near east neighborhoods</a:t>
            </a:r>
            <a:endParaRPr b="0" lang="fr-FR" sz="2000" spc="-1" strike="noStrike">
              <a:latin typeface="Arial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002060"/>
              </a:buClr>
              <a:buFont typeface="Arial"/>
              <a:buChar char="•"/>
            </a:pPr>
            <a:r>
              <a:rPr b="0" lang="fr-FR" sz="2000" spc="-1" strike="noStrike">
                <a:solidFill>
                  <a:srgbClr val="002060"/>
                </a:solidFill>
                <a:latin typeface="Candara"/>
                <a:ea typeface="Candara"/>
              </a:rPr>
              <a:t>National Safety Council estimated cost : $$$$$$</a:t>
            </a:r>
            <a:endParaRPr b="0" lang="fr-FR" sz="2000" spc="-1" strike="noStrike">
              <a:latin typeface="Arial"/>
            </a:endParaRPr>
          </a:p>
        </p:txBody>
      </p:sp>
    </p:spTree>
  </p:cSld>
  <mc:AlternateContent>
    <mc:Choice Requires="p14">
      <p:transition advTm="15000" p14:dur="10"/>
    </mc:Choice>
    <mc:Fallback>
      <p:transition advTm="15000"/>
    </mc:Fallback>
  </mc:AlternateContent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TextShape 1"/>
          <p:cNvSpPr txBox="1"/>
          <p:nvPr/>
        </p:nvSpPr>
        <p:spPr>
          <a:xfrm>
            <a:off x="628560" y="365040"/>
            <a:ext cx="7886520" cy="5238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1" lang="en-US" sz="3200" spc="-1" strike="noStrike">
                <a:solidFill>
                  <a:srgbClr val="002060"/>
                </a:solidFill>
                <a:latin typeface="Candara"/>
                <a:ea typeface="Candara"/>
              </a:rPr>
              <a:t>analysis method concept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0" name="TextShape 2"/>
          <p:cNvSpPr txBox="1"/>
          <p:nvPr/>
        </p:nvSpPr>
        <p:spPr>
          <a:xfrm>
            <a:off x="628560" y="1114920"/>
            <a:ext cx="7886520" cy="50619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206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2060"/>
                </a:solidFill>
                <a:latin typeface="Candara"/>
                <a:ea typeface="Candara"/>
              </a:rPr>
              <a:t>Grid cell approach</a:t>
            </a:r>
            <a:endParaRPr b="0" lang="en-US" sz="2800" spc="-1" strike="noStrike">
              <a:solidFill>
                <a:srgbClr val="002060"/>
              </a:solidFill>
              <a:latin typeface="Candara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206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2060"/>
                </a:solidFill>
                <a:latin typeface="Candara"/>
                <a:ea typeface="Candara"/>
              </a:rPr>
              <a:t>accumulate experience of candidate features in each cell</a:t>
            </a:r>
            <a:endParaRPr b="0" lang="en-US" sz="2800" spc="-1" strike="noStrike">
              <a:solidFill>
                <a:srgbClr val="002060"/>
              </a:solidFill>
              <a:latin typeface="Candara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206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2060"/>
                </a:solidFill>
                <a:latin typeface="Candara"/>
                <a:ea typeface="Candara"/>
              </a:rPr>
              <a:t>grid cell size : 250m x 250m</a:t>
            </a:r>
            <a:endParaRPr b="0" lang="en-US" sz="2800" spc="-1" strike="noStrike">
              <a:solidFill>
                <a:srgbClr val="002060"/>
              </a:solidFill>
              <a:latin typeface="Candara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00206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2060"/>
                </a:solidFill>
                <a:latin typeface="Candara"/>
                <a:ea typeface="Candara"/>
              </a:rPr>
              <a:t>uniform distribution, equidistant edges on earth surface</a:t>
            </a:r>
            <a:endParaRPr b="0" lang="en-US" sz="2400" spc="-1" strike="noStrike">
              <a:solidFill>
                <a:srgbClr val="002060"/>
              </a:solidFill>
              <a:latin typeface="Candara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00206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2060"/>
                </a:solidFill>
                <a:latin typeface="Candara"/>
                <a:ea typeface="Candara"/>
              </a:rPr>
              <a:t>goldilocks grid size</a:t>
            </a:r>
            <a:endParaRPr b="0" lang="en-US" sz="2400" spc="-1" strike="noStrike">
              <a:solidFill>
                <a:srgbClr val="002060"/>
              </a:solidFill>
              <a:latin typeface="Candara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206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2060"/>
                </a:solidFill>
                <a:latin typeface="Candara"/>
                <a:ea typeface="Candara"/>
              </a:rPr>
              <a:t>4196 grid cells</a:t>
            </a:r>
            <a:endParaRPr b="0" lang="en-US" sz="2800" spc="-1" strike="noStrike">
              <a:solidFill>
                <a:srgbClr val="002060"/>
              </a:solidFill>
              <a:latin typeface="Candara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206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2060"/>
                </a:solidFill>
                <a:latin typeface="Candara"/>
                <a:ea typeface="Candara"/>
              </a:rPr>
              <a:t>(~80 sq-miles)</a:t>
            </a:r>
            <a:endParaRPr b="0" lang="en-US" sz="2800" spc="-1" strike="noStrike">
              <a:solidFill>
                <a:srgbClr val="002060"/>
              </a:solidFill>
              <a:latin typeface="Candara"/>
            </a:endParaRPr>
          </a:p>
        </p:txBody>
      </p:sp>
      <p:sp>
        <p:nvSpPr>
          <p:cNvPr id="201" name="TextShape 3"/>
          <p:cNvSpPr txBox="1"/>
          <p:nvPr/>
        </p:nvSpPr>
        <p:spPr>
          <a:xfrm>
            <a:off x="6434280" y="6246720"/>
            <a:ext cx="938880" cy="2462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fld id="{F8B7C38F-0278-46C7-A2C8-AB1A05A01923}" type="slidenum">
              <a:rPr b="0" lang="fr-FR" sz="1200" spc="-1" strike="noStrike">
                <a:solidFill>
                  <a:srgbClr val="002060"/>
                </a:solidFill>
                <a:latin typeface="Candara"/>
              </a:rPr>
              <a:t>5</a:t>
            </a:fld>
            <a:endParaRPr b="0" lang="fr-FR" sz="1200" spc="-1" strike="noStrike">
              <a:latin typeface="Times New Roman"/>
            </a:endParaRPr>
          </a:p>
        </p:txBody>
      </p:sp>
      <p:pic>
        <p:nvPicPr>
          <p:cNvPr id="202" name="Picture 5" descr=""/>
          <p:cNvPicPr/>
          <p:nvPr/>
        </p:nvPicPr>
        <p:blipFill>
          <a:blip r:embed="rId1"/>
          <a:srcRect l="4833" t="11349" r="4887" b="11623"/>
          <a:stretch/>
        </p:blipFill>
        <p:spPr>
          <a:xfrm>
            <a:off x="4034520" y="3314520"/>
            <a:ext cx="4527720" cy="2896920"/>
          </a:xfrm>
          <a:prstGeom prst="rect">
            <a:avLst/>
          </a:prstGeom>
          <a:ln>
            <a:solidFill>
              <a:srgbClr val="354ca1"/>
            </a:solidFill>
          </a:ln>
        </p:spPr>
      </p:pic>
    </p:spTree>
  </p:cSld>
  <mc:AlternateContent>
    <mc:Choice Requires="p14">
      <p:transition advTm="15000" p14:dur="10"/>
    </mc:Choice>
    <mc:Fallback>
      <p:transition advTm="15000"/>
    </mc:Fallback>
  </mc:AlternateContent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3" name="Group 1"/>
          <p:cNvGrpSpPr/>
          <p:nvPr/>
        </p:nvGrpSpPr>
        <p:grpSpPr>
          <a:xfrm>
            <a:off x="1143000" y="1126080"/>
            <a:ext cx="6857640" cy="4203000"/>
            <a:chOff x="1143000" y="1126080"/>
            <a:chExt cx="6857640" cy="4203000"/>
          </a:xfrm>
        </p:grpSpPr>
        <p:grpSp>
          <p:nvGrpSpPr>
            <p:cNvPr id="204" name="Group 2"/>
            <p:cNvGrpSpPr/>
            <p:nvPr/>
          </p:nvGrpSpPr>
          <p:grpSpPr>
            <a:xfrm>
              <a:off x="1143000" y="1126080"/>
              <a:ext cx="6857640" cy="4203000"/>
              <a:chOff x="1143000" y="1126080"/>
              <a:chExt cx="6857640" cy="4203000"/>
            </a:xfrm>
          </p:grpSpPr>
          <p:sp>
            <p:nvSpPr>
              <p:cNvPr id="205" name="Line 3"/>
              <p:cNvSpPr/>
              <p:nvPr/>
            </p:nvSpPr>
            <p:spPr>
              <a:xfrm flipH="1">
                <a:off x="1627560" y="1186920"/>
                <a:ext cx="2930400" cy="2610720"/>
              </a:xfrm>
              <a:prstGeom prst="line">
                <a:avLst/>
              </a:prstGeom>
              <a:ln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06" name="Line 4"/>
              <p:cNvSpPr/>
              <p:nvPr/>
            </p:nvSpPr>
            <p:spPr>
              <a:xfrm flipH="1">
                <a:off x="2628360" y="1613520"/>
                <a:ext cx="2930400" cy="2611080"/>
              </a:xfrm>
              <a:prstGeom prst="line">
                <a:avLst/>
              </a:prstGeom>
              <a:ln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07" name="Line 5"/>
              <p:cNvSpPr/>
              <p:nvPr/>
            </p:nvSpPr>
            <p:spPr>
              <a:xfrm flipH="1">
                <a:off x="3651120" y="2062440"/>
                <a:ext cx="2930400" cy="2611080"/>
              </a:xfrm>
              <a:prstGeom prst="line">
                <a:avLst/>
              </a:prstGeom>
              <a:ln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08" name="Line 6"/>
              <p:cNvSpPr/>
              <p:nvPr/>
            </p:nvSpPr>
            <p:spPr>
              <a:xfrm flipH="1">
                <a:off x="4662720" y="2492280"/>
                <a:ext cx="2930400" cy="2611080"/>
              </a:xfrm>
              <a:prstGeom prst="line">
                <a:avLst/>
              </a:prstGeom>
              <a:ln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09" name="Line 7"/>
              <p:cNvSpPr/>
              <p:nvPr/>
            </p:nvSpPr>
            <p:spPr>
              <a:xfrm>
                <a:off x="1143000" y="3522240"/>
                <a:ext cx="4020840" cy="1806840"/>
              </a:xfrm>
              <a:prstGeom prst="line">
                <a:avLst/>
              </a:prstGeom>
              <a:ln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10" name="Line 8"/>
              <p:cNvSpPr/>
              <p:nvPr/>
            </p:nvSpPr>
            <p:spPr>
              <a:xfrm>
                <a:off x="1879200" y="2903400"/>
                <a:ext cx="4021200" cy="1806840"/>
              </a:xfrm>
              <a:prstGeom prst="line">
                <a:avLst/>
              </a:prstGeom>
              <a:ln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11" name="Line 9"/>
              <p:cNvSpPr/>
              <p:nvPr/>
            </p:nvSpPr>
            <p:spPr>
              <a:xfrm>
                <a:off x="2582280" y="2273760"/>
                <a:ext cx="4021200" cy="1806840"/>
              </a:xfrm>
              <a:prstGeom prst="line">
                <a:avLst/>
              </a:prstGeom>
              <a:ln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12" name="Line 10"/>
              <p:cNvSpPr/>
              <p:nvPr/>
            </p:nvSpPr>
            <p:spPr>
              <a:xfrm>
                <a:off x="3276360" y="1756080"/>
                <a:ext cx="4021200" cy="1806840"/>
              </a:xfrm>
              <a:prstGeom prst="line">
                <a:avLst/>
              </a:prstGeom>
              <a:ln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13" name="Line 11"/>
              <p:cNvSpPr/>
              <p:nvPr/>
            </p:nvSpPr>
            <p:spPr>
              <a:xfrm>
                <a:off x="3979800" y="1126080"/>
                <a:ext cx="4020840" cy="1806840"/>
              </a:xfrm>
              <a:prstGeom prst="line">
                <a:avLst/>
              </a:prstGeom>
              <a:ln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grpSp>
          <p:nvGrpSpPr>
            <p:cNvPr id="214" name="Group 12"/>
            <p:cNvGrpSpPr/>
            <p:nvPr/>
          </p:nvGrpSpPr>
          <p:grpSpPr>
            <a:xfrm>
              <a:off x="3876480" y="2233440"/>
              <a:ext cx="2084400" cy="1278360"/>
              <a:chOff x="3876480" y="2233440"/>
              <a:chExt cx="2084400" cy="1278360"/>
            </a:xfrm>
          </p:grpSpPr>
          <p:sp>
            <p:nvSpPr>
              <p:cNvPr id="215" name="Line 13"/>
              <p:cNvSpPr/>
              <p:nvPr/>
            </p:nvSpPr>
            <p:spPr>
              <a:xfrm flipH="1">
                <a:off x="3983400" y="2320560"/>
                <a:ext cx="772560" cy="688320"/>
              </a:xfrm>
              <a:prstGeom prst="line">
                <a:avLst/>
              </a:prstGeom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16" name="Line 14"/>
              <p:cNvSpPr/>
              <p:nvPr/>
            </p:nvSpPr>
            <p:spPr>
              <a:xfrm flipH="1">
                <a:off x="4945320" y="2729160"/>
                <a:ext cx="878760" cy="782640"/>
              </a:xfrm>
              <a:prstGeom prst="line">
                <a:avLst/>
              </a:prstGeom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17" name="Line 15"/>
              <p:cNvSpPr/>
              <p:nvPr/>
            </p:nvSpPr>
            <p:spPr>
              <a:xfrm>
                <a:off x="3876480" y="2861640"/>
                <a:ext cx="1390320" cy="624600"/>
              </a:xfrm>
              <a:prstGeom prst="line">
                <a:avLst/>
              </a:prstGeom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18" name="Line 16"/>
              <p:cNvSpPr/>
              <p:nvPr/>
            </p:nvSpPr>
            <p:spPr>
              <a:xfrm>
                <a:off x="4324680" y="2233440"/>
                <a:ext cx="1636200" cy="734760"/>
              </a:xfrm>
              <a:prstGeom prst="line">
                <a:avLst/>
              </a:prstGeom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</p:grpSp>
      <p:sp>
        <p:nvSpPr>
          <p:cNvPr id="219" name="TextShape 17"/>
          <p:cNvSpPr txBox="1"/>
          <p:nvPr/>
        </p:nvSpPr>
        <p:spPr>
          <a:xfrm>
            <a:off x="628560" y="365040"/>
            <a:ext cx="7886520" cy="5238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1" lang="en-US" sz="3200" spc="-1" strike="noStrike">
                <a:solidFill>
                  <a:srgbClr val="002060"/>
                </a:solidFill>
                <a:latin typeface="Candara"/>
                <a:ea typeface="Candara"/>
              </a:rPr>
              <a:t>Model concept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0" name="CustomShape 18"/>
          <p:cNvSpPr/>
          <p:nvPr/>
        </p:nvSpPr>
        <p:spPr>
          <a:xfrm rot="18844800">
            <a:off x="4871160" y="4751640"/>
            <a:ext cx="691560" cy="3031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fr-FR" sz="1400" spc="-1" strike="noStrike">
                <a:solidFill>
                  <a:srgbClr val="000000"/>
                </a:solidFill>
                <a:latin typeface="Candara"/>
              </a:rPr>
              <a:t>250m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221" name="CustomShape 19"/>
          <p:cNvSpPr/>
          <p:nvPr/>
        </p:nvSpPr>
        <p:spPr>
          <a:xfrm rot="1666800">
            <a:off x="3865680" y="4968360"/>
            <a:ext cx="691560" cy="3031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fr-FR" sz="1400" spc="-1" strike="noStrike">
                <a:solidFill>
                  <a:srgbClr val="000000"/>
                </a:solidFill>
                <a:latin typeface="Candara"/>
              </a:rPr>
              <a:t>250m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222" name="CustomShape 20"/>
          <p:cNvSpPr/>
          <p:nvPr/>
        </p:nvSpPr>
        <p:spPr>
          <a:xfrm>
            <a:off x="154080" y="1845360"/>
            <a:ext cx="3541680" cy="130644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600" spc="-1" strike="noStrike">
                <a:solidFill>
                  <a:srgbClr val="000000"/>
                </a:solidFill>
                <a:latin typeface="Candara"/>
              </a:rPr>
              <a:t>Pedestrian accidents</a:t>
            </a:r>
            <a:endParaRPr b="0" lang="fr-FR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600" spc="-1" strike="noStrike">
                <a:solidFill>
                  <a:srgbClr val="000000"/>
                </a:solidFill>
                <a:latin typeface="Candara"/>
              </a:rPr>
              <a:t>Cost factor = Sum(accidenti * severity)</a:t>
            </a:r>
            <a:endParaRPr b="0" lang="fr-FR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600" spc="-1" strike="noStrike">
                <a:solidFill>
                  <a:srgbClr val="000000"/>
                </a:solidFill>
                <a:latin typeface="Candara"/>
              </a:rPr>
              <a:t>(Response)</a:t>
            </a:r>
            <a:endParaRPr b="0" lang="fr-FR" sz="1600" spc="-1" strike="noStrike">
              <a:latin typeface="Arial"/>
            </a:endParaRPr>
          </a:p>
        </p:txBody>
      </p:sp>
      <p:sp>
        <p:nvSpPr>
          <p:cNvPr id="223" name="CustomShape 21"/>
          <p:cNvSpPr/>
          <p:nvPr/>
        </p:nvSpPr>
        <p:spPr>
          <a:xfrm>
            <a:off x="5960880" y="1461960"/>
            <a:ext cx="2964960" cy="39258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400" spc="-1" strike="noStrike">
                <a:solidFill>
                  <a:srgbClr val="000000"/>
                </a:solidFill>
                <a:latin typeface="Candara"/>
              </a:rPr>
              <a:t>Independent estimators</a:t>
            </a:r>
            <a:endParaRPr b="0" lang="fr-FR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400" spc="-1" strike="noStrike">
                <a:solidFill>
                  <a:srgbClr val="000000"/>
                </a:solidFill>
                <a:latin typeface="Candara"/>
              </a:rPr>
              <a:t>Non-pedestrian accidents</a:t>
            </a:r>
            <a:endParaRPr b="0" lang="fr-FR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400" spc="-1" strike="noStrike">
                <a:solidFill>
                  <a:srgbClr val="000000"/>
                </a:solidFill>
                <a:latin typeface="Candara"/>
              </a:rPr>
              <a:t>(cost, number)</a:t>
            </a:r>
            <a:endParaRPr b="0" lang="fr-FR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400" spc="-1" strike="noStrike">
                <a:solidFill>
                  <a:srgbClr val="000000"/>
                </a:solidFill>
                <a:latin typeface="Candara"/>
              </a:rPr>
              <a:t>Pedestrian survey responses</a:t>
            </a:r>
            <a:endParaRPr b="0" lang="fr-FR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400" spc="-1" strike="noStrike">
                <a:solidFill>
                  <a:srgbClr val="000000"/>
                </a:solidFill>
                <a:latin typeface="Candara"/>
              </a:rPr>
              <a:t>(category, number)</a:t>
            </a:r>
            <a:endParaRPr b="0" lang="fr-FR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400" spc="-1" strike="noStrike">
                <a:solidFill>
                  <a:srgbClr val="000000"/>
                </a:solidFill>
                <a:latin typeface="Candara"/>
              </a:rPr>
              <a:t>Reported near-misses</a:t>
            </a:r>
            <a:endParaRPr b="0" lang="fr-FR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400" spc="-1" strike="noStrike">
                <a:solidFill>
                  <a:srgbClr val="000000"/>
                </a:solidFill>
                <a:latin typeface="Candara"/>
              </a:rPr>
              <a:t>(location, number)</a:t>
            </a:r>
            <a:endParaRPr b="0" lang="fr-FR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400" spc="-1" strike="noStrike">
                <a:solidFill>
                  <a:srgbClr val="000000"/>
                </a:solidFill>
                <a:latin typeface="Candara"/>
              </a:rPr>
              <a:t>Street surface areas</a:t>
            </a:r>
            <a:endParaRPr b="0" lang="fr-FR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400" spc="-1" strike="noStrike">
                <a:solidFill>
                  <a:srgbClr val="000000"/>
                </a:solidFill>
                <a:latin typeface="Candara"/>
              </a:rPr>
              <a:t>(width, length, area)</a:t>
            </a:r>
            <a:endParaRPr b="0" lang="fr-FR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400" spc="-1" strike="noStrike">
                <a:solidFill>
                  <a:srgbClr val="000000"/>
                </a:solidFill>
                <a:latin typeface="Candara"/>
              </a:rPr>
              <a:t>Walk Scores</a:t>
            </a:r>
            <a:endParaRPr b="0" lang="fr-FR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400" spc="-1" strike="noStrike">
                <a:solidFill>
                  <a:srgbClr val="000000"/>
                </a:solidFill>
                <a:latin typeface="Candara"/>
              </a:rPr>
              <a:t>Fire incidents</a:t>
            </a:r>
            <a:endParaRPr b="0" lang="fr-FR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400" spc="-1" strike="noStrike">
                <a:solidFill>
                  <a:srgbClr val="000000"/>
                </a:solidFill>
                <a:latin typeface="Candara"/>
              </a:rPr>
              <a:t>(type, number)</a:t>
            </a:r>
            <a:endParaRPr b="0" lang="fr-FR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400" spc="-1" strike="noStrike">
                <a:solidFill>
                  <a:srgbClr val="000000"/>
                </a:solidFill>
                <a:latin typeface="Candara"/>
              </a:rPr>
              <a:t>Non-emergency service requests</a:t>
            </a:r>
            <a:endParaRPr b="0" lang="fr-FR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400" spc="-1" strike="noStrike">
                <a:solidFill>
                  <a:srgbClr val="000000"/>
                </a:solidFill>
                <a:latin typeface="Candara"/>
              </a:rPr>
              <a:t>(type, number)</a:t>
            </a:r>
            <a:endParaRPr b="0" lang="fr-FR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400" spc="-1" strike="noStrike">
                <a:solidFill>
                  <a:srgbClr val="000000"/>
                </a:solidFill>
                <a:latin typeface="Candara"/>
              </a:rPr>
              <a:t>Property values</a:t>
            </a:r>
            <a:endParaRPr b="0" lang="fr-FR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400" spc="-1" strike="noStrike">
                <a:solidFill>
                  <a:srgbClr val="000000"/>
                </a:solidFill>
                <a:latin typeface="Candara"/>
              </a:rPr>
              <a:t>(median sale values)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224" name="CustomShape 22"/>
          <p:cNvSpPr/>
          <p:nvPr/>
        </p:nvSpPr>
        <p:spPr>
          <a:xfrm>
            <a:off x="87120" y="4845240"/>
            <a:ext cx="2152800" cy="158148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400" spc="-1" strike="noStrike">
                <a:solidFill>
                  <a:srgbClr val="7030a0"/>
                </a:solidFill>
                <a:latin typeface="Candara"/>
              </a:rPr>
              <a:t>Pull the data from one representative cell and show all the elements that are contributing as candidate features in that cell</a:t>
            </a:r>
            <a:endParaRPr b="0" lang="fr-FR" sz="1400" spc="-1" strike="noStrike">
              <a:latin typeface="Arial"/>
            </a:endParaRPr>
          </a:p>
        </p:txBody>
      </p:sp>
    </p:spTree>
  </p:cSld>
  <mc:AlternateContent>
    <mc:Choice Requires="p14">
      <p:transition advTm="15000" p14:dur="10"/>
    </mc:Choice>
    <mc:Fallback>
      <p:transition advTm="15000"/>
    </mc:Fallback>
  </mc:AlternateContent>
  <p:timing>
    <p:tnLst>
      <p:par>
        <p:cTn id="13" dur="indefinite" restart="never" nodeType="tmRoot">
          <p:childTnLst>
            <p:seq>
              <p:cTn id="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TextShape 1"/>
          <p:cNvSpPr txBox="1"/>
          <p:nvPr/>
        </p:nvSpPr>
        <p:spPr>
          <a:xfrm>
            <a:off x="628560" y="365040"/>
            <a:ext cx="7886520" cy="5238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1" lang="en-US" sz="3200" spc="-1" strike="noStrike">
                <a:solidFill>
                  <a:srgbClr val="002060"/>
                </a:solidFill>
                <a:latin typeface="Candara"/>
                <a:ea typeface="Candara"/>
              </a:rPr>
              <a:t>View of some data sets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6" name="TextShape 2"/>
          <p:cNvSpPr txBox="1"/>
          <p:nvPr/>
        </p:nvSpPr>
        <p:spPr>
          <a:xfrm>
            <a:off x="6434280" y="6246720"/>
            <a:ext cx="938880" cy="2462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fld id="{8743AD4B-25D4-49AD-B532-5CFB9C001F60}" type="slidenum">
              <a:rPr b="0" lang="fr-FR" sz="1200" spc="-1" strike="noStrike">
                <a:solidFill>
                  <a:srgbClr val="002060"/>
                </a:solidFill>
                <a:latin typeface="Candara"/>
              </a:rPr>
              <a:t>5</a:t>
            </a:fld>
            <a:endParaRPr b="0" lang="fr-FR" sz="1200" spc="-1" strike="noStrike">
              <a:latin typeface="Times New Roman"/>
            </a:endParaRPr>
          </a:p>
        </p:txBody>
      </p:sp>
      <p:pic>
        <p:nvPicPr>
          <p:cNvPr id="227" name="Picture 25" descr=""/>
          <p:cNvPicPr/>
          <p:nvPr/>
        </p:nvPicPr>
        <p:blipFill>
          <a:blip r:embed="rId1"/>
          <a:stretch/>
        </p:blipFill>
        <p:spPr>
          <a:xfrm>
            <a:off x="2464560" y="3614040"/>
            <a:ext cx="9000" cy="9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advTm="15000" p14:dur="10"/>
    </mc:Choice>
    <mc:Fallback>
      <p:transition advTm="15000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Picture 2" descr=""/>
          <p:cNvPicPr/>
          <p:nvPr/>
        </p:nvPicPr>
        <p:blipFill>
          <a:blip r:embed="rId1"/>
          <a:stretch/>
        </p:blipFill>
        <p:spPr>
          <a:xfrm>
            <a:off x="429480" y="1035360"/>
            <a:ext cx="6644160" cy="4271040"/>
          </a:xfrm>
          <a:prstGeom prst="rect">
            <a:avLst/>
          </a:prstGeom>
          <a:ln>
            <a:noFill/>
          </a:ln>
        </p:spPr>
      </p:pic>
      <p:sp>
        <p:nvSpPr>
          <p:cNvPr id="229" name="TextShape 1"/>
          <p:cNvSpPr txBox="1"/>
          <p:nvPr/>
        </p:nvSpPr>
        <p:spPr>
          <a:xfrm>
            <a:off x="628560" y="365040"/>
            <a:ext cx="7886520" cy="5238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1" lang="en-US" sz="3200" spc="-1" strike="noStrike">
                <a:solidFill>
                  <a:srgbClr val="002060"/>
                </a:solidFill>
                <a:latin typeface="Candara"/>
                <a:ea typeface="Candara"/>
              </a:rPr>
              <a:t>Bus stop localizations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0" name="CustomShape 2"/>
          <p:cNvSpPr/>
          <p:nvPr/>
        </p:nvSpPr>
        <p:spPr>
          <a:xfrm>
            <a:off x="1870920" y="4982760"/>
            <a:ext cx="6644160" cy="8618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354ca1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 fontScale="40000"/>
          </a:bodyPr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2060"/>
              </a:buClr>
              <a:buFont typeface="Arial"/>
              <a:buChar char="•"/>
            </a:pPr>
            <a:r>
              <a:rPr b="0" lang="fr-FR" sz="2400" spc="-1" strike="noStrike">
                <a:solidFill>
                  <a:srgbClr val="002060"/>
                </a:solidFill>
                <a:latin typeface="Candara"/>
                <a:ea typeface="Candara"/>
              </a:rPr>
              <a:t>Public transportation network : SORTA bus system</a:t>
            </a:r>
            <a:endParaRPr b="0" lang="fr-FR" sz="2400" spc="-1" strike="noStrike">
              <a:latin typeface="Arial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2060"/>
              </a:buClr>
              <a:buFont typeface="Arial"/>
              <a:buChar char="•"/>
            </a:pPr>
            <a:r>
              <a:rPr b="0" lang="fr-FR" sz="2400" spc="-1" strike="noStrike">
                <a:solidFill>
                  <a:srgbClr val="002060"/>
                </a:solidFill>
                <a:latin typeface="Candara"/>
                <a:ea typeface="Candara"/>
              </a:rPr>
              <a:t>Distance to nearest bus stop in each grid cell</a:t>
            </a:r>
            <a:endParaRPr b="0" lang="fr-FR" sz="2400" spc="-1" strike="noStrike">
              <a:latin typeface="Arial"/>
            </a:endParaRPr>
          </a:p>
        </p:txBody>
      </p:sp>
    </p:spTree>
  </p:cSld>
  <mc:AlternateContent>
    <mc:Choice Requires="p14">
      <p:transition advTm="15000" p14:dur="10"/>
    </mc:Choice>
    <mc:Fallback>
      <p:transition advTm="15000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4387</TotalTime>
  <Application>LibreOffice/6.1.2.1$Linux_X86_64 LibreOffice_project/10$Build-1</Application>
  <Words>455</Words>
  <Paragraphs>127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2017-03-18T16:30:52Z</dcterms:created>
  <dc:creator>Daniel Engels</dc:creator>
  <dc:description/>
  <dc:language>fr-FR</dc:language>
  <cp:lastModifiedBy/>
  <dcterms:modified xsi:type="dcterms:W3CDTF">2018-10-27T22:13:00Z</dcterms:modified>
  <cp:revision>101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1</vt:i4>
  </property>
  <property fmtid="{D5CDD505-2E9C-101B-9397-08002B2CF9AE}" pid="8" name="PresentationFormat">
    <vt:lpwstr>On-screen Show (4:3)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34</vt:i4>
  </property>
</Properties>
</file>